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3" r:id="rId1"/>
  </p:sldMasterIdLst>
  <p:notesMasterIdLst>
    <p:notesMasterId r:id="rId33"/>
  </p:notesMasterIdLst>
  <p:sldIdLst>
    <p:sldId id="256" r:id="rId2"/>
    <p:sldId id="257" r:id="rId3"/>
    <p:sldId id="258" r:id="rId4"/>
    <p:sldId id="280" r:id="rId5"/>
    <p:sldId id="273" r:id="rId6"/>
    <p:sldId id="293" r:id="rId7"/>
    <p:sldId id="292" r:id="rId8"/>
    <p:sldId id="265" r:id="rId9"/>
    <p:sldId id="266" r:id="rId10"/>
    <p:sldId id="286" r:id="rId11"/>
    <p:sldId id="267" r:id="rId12"/>
    <p:sldId id="268" r:id="rId13"/>
    <p:sldId id="287" r:id="rId14"/>
    <p:sldId id="269" r:id="rId15"/>
    <p:sldId id="285" r:id="rId16"/>
    <p:sldId id="294" r:id="rId17"/>
    <p:sldId id="282" r:id="rId18"/>
    <p:sldId id="295" r:id="rId19"/>
    <p:sldId id="270" r:id="rId20"/>
    <p:sldId id="288" r:id="rId21"/>
    <p:sldId id="271" r:id="rId22"/>
    <p:sldId id="289" r:id="rId23"/>
    <p:sldId id="283" r:id="rId24"/>
    <p:sldId id="290" r:id="rId25"/>
    <p:sldId id="296" r:id="rId26"/>
    <p:sldId id="277" r:id="rId27"/>
    <p:sldId id="278" r:id="rId28"/>
    <p:sldId id="298" r:id="rId29"/>
    <p:sldId id="279" r:id="rId30"/>
    <p:sldId id="297" r:id="rId31"/>
    <p:sldId id="284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010"/>
    <a:srgbClr val="E21C1C"/>
    <a:srgbClr val="E4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61AB05-66D5-4B97-8E12-7FFDAB65DEFF}" v="325" dt="2022-11-02T05:02:37.3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4ABDDC-D214-42EC-8429-9ABC6501E94E}" type="doc">
      <dgm:prSet loTypeId="urn:microsoft.com/office/officeart/2018/5/layout/IconCircleLabelList" loCatId="icon" qsTypeId="urn:microsoft.com/office/officeart/2005/8/quickstyle/3d1" qsCatId="3D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FB37226D-AF09-474B-B14E-D8A51037498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JAICHAND MULAKALAPALLI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(TEAM LEADER)  BACKEND</a:t>
          </a:r>
          <a:endParaRPr lang="en-US" sz="1600" b="0" cap="none" dirty="0">
            <a:latin typeface="Tw Cen MT (Body)"/>
            <a:cs typeface="Times New Roman" panose="02020603050405020304" pitchFamily="18" charset="0"/>
          </a:endParaRPr>
        </a:p>
      </dgm:t>
    </dgm:pt>
    <dgm:pt modelId="{971E934E-F787-4219-8E2C-D0D2713EBDCF}" type="parTrans" cxnId="{C27040D6-CDD4-4FE9-A732-2B77F040C81B}">
      <dgm:prSet/>
      <dgm:spPr/>
      <dgm:t>
        <a:bodyPr/>
        <a:lstStyle/>
        <a:p>
          <a:endParaRPr lang="en-US"/>
        </a:p>
      </dgm:t>
    </dgm:pt>
    <dgm:pt modelId="{BF23F955-137D-4274-B9C2-495D67CF23F6}" type="sibTrans" cxnId="{C27040D6-CDD4-4FE9-A732-2B77F040C81B}">
      <dgm:prSet phldrT="01" phldr="0"/>
      <dgm:spPr/>
      <dgm:t>
        <a:bodyPr/>
        <a:lstStyle/>
        <a:p>
          <a:endParaRPr lang="en-US"/>
        </a:p>
      </dgm:t>
    </dgm:pt>
    <dgm:pt modelId="{61B67600-B94E-4FDB-8435-A7FED34EDEF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MANOJ KUMAR GUDE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cap="none" dirty="0">
            <a:latin typeface="Tw Cen MT (Body)"/>
            <a:cs typeface="Times New Roman" panose="02020603050405020304" pitchFamily="18" charset="0"/>
          </a:endParaRPr>
        </a:p>
      </dgm:t>
    </dgm:pt>
    <dgm:pt modelId="{E5853747-D1F1-4DF5-9592-3BD246B8B31C}" type="parTrans" cxnId="{3D78BB8B-1F79-449F-AD6B-B8D7ECBF9290}">
      <dgm:prSet/>
      <dgm:spPr/>
      <dgm:t>
        <a:bodyPr/>
        <a:lstStyle/>
        <a:p>
          <a:endParaRPr lang="en-US"/>
        </a:p>
      </dgm:t>
    </dgm:pt>
    <dgm:pt modelId="{2F2DC9B2-3072-4FE0-B1CE-2B390123D522}" type="sibTrans" cxnId="{3D78BB8B-1F79-449F-AD6B-B8D7ECBF9290}">
      <dgm:prSet phldrT="02" phldr="0"/>
      <dgm:spPr/>
      <dgm:t>
        <a:bodyPr/>
        <a:lstStyle/>
        <a:p>
          <a:endParaRPr lang="en-US"/>
        </a:p>
      </dgm:t>
    </dgm:pt>
    <dgm:pt modelId="{3AFDCAC2-CBAC-4053-BF01-DE6A641297C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ADITHYA KRISHNA RAAVI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cap="none" dirty="0">
            <a:latin typeface="Tw Cen MT (Body)"/>
            <a:cs typeface="Times New Roman" panose="02020603050405020304" pitchFamily="18" charset="0"/>
          </a:endParaRPr>
        </a:p>
      </dgm:t>
    </dgm:pt>
    <dgm:pt modelId="{2945E9DB-7769-4C6C-B6E4-BF2F20238559}" type="parTrans" cxnId="{443D84E4-CE7F-4F28-A3DC-48059DC58C5F}">
      <dgm:prSet/>
      <dgm:spPr/>
      <dgm:t>
        <a:bodyPr/>
        <a:lstStyle/>
        <a:p>
          <a:endParaRPr lang="en-US"/>
        </a:p>
      </dgm:t>
    </dgm:pt>
    <dgm:pt modelId="{B738753F-A471-4838-B0A1-17668E33BBD9}" type="sibTrans" cxnId="{443D84E4-CE7F-4F28-A3DC-48059DC58C5F}">
      <dgm:prSet phldrT="03" phldr="0"/>
      <dgm:spPr/>
      <dgm:t>
        <a:bodyPr/>
        <a:lstStyle/>
        <a:p>
          <a:endParaRPr lang="en-US"/>
        </a:p>
      </dgm:t>
    </dgm:pt>
    <dgm:pt modelId="{9D060EFD-A516-482C-A3F3-F3D0A41989D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dirty="0">
              <a:latin typeface="Tw Cen MT (Body)"/>
              <a:cs typeface="Times New Roman" panose="02020603050405020304" pitchFamily="18" charset="0"/>
            </a:rPr>
            <a:t>Saibabu devarapalli</a:t>
          </a:r>
        </a:p>
        <a:p>
          <a:pPr>
            <a:lnSpc>
              <a:spcPct val="100000"/>
            </a:lnSpc>
            <a:defRPr cap="all"/>
          </a:pPr>
          <a:r>
            <a:rPr lang="en-US" sz="1600" b="0" i="0" dirty="0">
              <a:latin typeface="Tw Cen MT (Body)"/>
              <a:cs typeface="Times New Roman" panose="02020603050405020304" pitchFamily="18" charset="0"/>
            </a:rPr>
            <a:t>Fullstack</a:t>
          </a:r>
          <a:endParaRPr lang="en-US" sz="1600" dirty="0">
            <a:latin typeface="Tw Cen MT (Body)"/>
            <a:cs typeface="Times New Roman" panose="02020603050405020304" pitchFamily="18" charset="0"/>
          </a:endParaRPr>
        </a:p>
      </dgm:t>
    </dgm:pt>
    <dgm:pt modelId="{F9AC0329-1AE8-4C19-B1EA-A46B91C3F7AF}" type="parTrans" cxnId="{7AEF8F0D-6B6A-49D9-BEFF-81ABBD261837}">
      <dgm:prSet/>
      <dgm:spPr/>
      <dgm:t>
        <a:bodyPr/>
        <a:lstStyle/>
        <a:p>
          <a:endParaRPr lang="en-US"/>
        </a:p>
      </dgm:t>
    </dgm:pt>
    <dgm:pt modelId="{A8BF3A9E-719A-45A4-9DF6-2737630A03D0}" type="sibTrans" cxnId="{7AEF8F0D-6B6A-49D9-BEFF-81ABBD261837}">
      <dgm:prSet phldrT="04" phldr="0"/>
      <dgm:spPr/>
      <dgm:t>
        <a:bodyPr/>
        <a:lstStyle/>
        <a:p>
          <a:endParaRPr lang="en-US"/>
        </a:p>
      </dgm:t>
    </dgm:pt>
    <dgm:pt modelId="{C976B047-ACC9-40EB-AE9C-0DC4ABA48AF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HARISH CHOWDARY BALA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DATABASE</a:t>
          </a:r>
        </a:p>
      </dgm:t>
    </dgm:pt>
    <dgm:pt modelId="{97ED3AE3-7B61-4C75-9E09-0A4E40CFBCF2}" type="sibTrans" cxnId="{B082FA02-C8FE-471A-BED4-B0DADFDD6CFE}">
      <dgm:prSet phldrT="05" phldr="0"/>
      <dgm:spPr/>
      <dgm:t>
        <a:bodyPr/>
        <a:lstStyle/>
        <a:p>
          <a:endParaRPr lang="en-US"/>
        </a:p>
      </dgm:t>
    </dgm:pt>
    <dgm:pt modelId="{A29543CC-398C-4450-8E9D-6ABEE3202298}" type="parTrans" cxnId="{B082FA02-C8FE-471A-BED4-B0DADFDD6CFE}">
      <dgm:prSet/>
      <dgm:spPr/>
      <dgm:t>
        <a:bodyPr/>
        <a:lstStyle/>
        <a:p>
          <a:endParaRPr lang="en-US"/>
        </a:p>
      </dgm:t>
    </dgm:pt>
    <dgm:pt modelId="{608F08B9-C91B-407F-BFA3-AC44042B4802}" type="pres">
      <dgm:prSet presAssocID="{3A4ABDDC-D214-42EC-8429-9ABC6501E94E}" presName="root" presStyleCnt="0">
        <dgm:presLayoutVars>
          <dgm:dir/>
          <dgm:resizeHandles val="exact"/>
        </dgm:presLayoutVars>
      </dgm:prSet>
      <dgm:spPr/>
    </dgm:pt>
    <dgm:pt modelId="{052DC9CB-30E0-44D6-8787-813FD7ADB424}" type="pres">
      <dgm:prSet presAssocID="{61B67600-B94E-4FDB-8435-A7FED34EDEF6}" presName="compNode" presStyleCnt="0"/>
      <dgm:spPr/>
    </dgm:pt>
    <dgm:pt modelId="{40D2AF01-DDAF-479D-9A60-E20C6DAC5A83}" type="pres">
      <dgm:prSet presAssocID="{61B67600-B94E-4FDB-8435-A7FED34EDEF6}" presName="iconBgRect" presStyleLbl="bgShp" presStyleIdx="0" presStyleCnt="5"/>
      <dgm:spPr/>
    </dgm:pt>
    <dgm:pt modelId="{4EEEDEAA-D28F-4A7F-9866-00F94D8DD2BA}" type="pres">
      <dgm:prSet presAssocID="{61B67600-B94E-4FDB-8435-A7FED34EDEF6}" presName="iconRect" presStyleLbl="node1" presStyleIdx="0" presStyleCnt="5" custScaleX="182563" custScaleY="183477" custLinFactNeighborX="-975"/>
      <dgm:spPr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436" b="-3436"/>
          </a:stretch>
        </a:blipFill>
      </dgm:spPr>
    </dgm:pt>
    <dgm:pt modelId="{D7B6040E-39E2-42C0-9F7F-A6CF1FFB628B}" type="pres">
      <dgm:prSet presAssocID="{61B67600-B94E-4FDB-8435-A7FED34EDEF6}" presName="spaceRect" presStyleCnt="0"/>
      <dgm:spPr/>
    </dgm:pt>
    <dgm:pt modelId="{59C52A30-81B3-4F09-9572-2F0857CFDC3F}" type="pres">
      <dgm:prSet presAssocID="{61B67600-B94E-4FDB-8435-A7FED34EDEF6}" presName="textRect" presStyleLbl="revTx" presStyleIdx="0" presStyleCnt="5">
        <dgm:presLayoutVars>
          <dgm:chMax val="1"/>
          <dgm:chPref val="1"/>
        </dgm:presLayoutVars>
      </dgm:prSet>
      <dgm:spPr/>
    </dgm:pt>
    <dgm:pt modelId="{7B6A8BC0-8144-4100-95AC-3E4515FF64BA}" type="pres">
      <dgm:prSet presAssocID="{2F2DC9B2-3072-4FE0-B1CE-2B390123D522}" presName="sibTrans" presStyleCnt="0"/>
      <dgm:spPr/>
    </dgm:pt>
    <dgm:pt modelId="{3439ED5F-B005-4C8A-964C-B3E604488A58}" type="pres">
      <dgm:prSet presAssocID="{C976B047-ACC9-40EB-AE9C-0DC4ABA48AF2}" presName="compNode" presStyleCnt="0"/>
      <dgm:spPr/>
    </dgm:pt>
    <dgm:pt modelId="{A098B85B-9EC3-4228-876F-2B04E0BFC71C}" type="pres">
      <dgm:prSet presAssocID="{C976B047-ACC9-40EB-AE9C-0DC4ABA48AF2}" presName="iconBgRect" presStyleLbl="bgShp" presStyleIdx="1" presStyleCnt="5"/>
      <dgm:spPr/>
    </dgm:pt>
    <dgm:pt modelId="{82A6ABB2-9BE4-4DDE-82AE-AF08D9A0EFF1}" type="pres">
      <dgm:prSet presAssocID="{C976B047-ACC9-40EB-AE9C-0DC4ABA48AF2}" presName="iconRect" presStyleLbl="node1" presStyleIdx="1" presStyleCnt="5" custScaleX="176241" custScaleY="174335"/>
      <dgm:spPr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519" r="-5519"/>
          </a:stretch>
        </a:blipFill>
      </dgm:spPr>
    </dgm:pt>
    <dgm:pt modelId="{14EF3762-D57D-4BB2-BB1B-6AB2943A4E32}" type="pres">
      <dgm:prSet presAssocID="{C976B047-ACC9-40EB-AE9C-0DC4ABA48AF2}" presName="spaceRect" presStyleCnt="0"/>
      <dgm:spPr/>
    </dgm:pt>
    <dgm:pt modelId="{7CB578D8-C238-4441-975D-1DB8B77BBE00}" type="pres">
      <dgm:prSet presAssocID="{C976B047-ACC9-40EB-AE9C-0DC4ABA48AF2}" presName="textRect" presStyleLbl="revTx" presStyleIdx="1" presStyleCnt="5">
        <dgm:presLayoutVars>
          <dgm:chMax val="1"/>
          <dgm:chPref val="1"/>
        </dgm:presLayoutVars>
      </dgm:prSet>
      <dgm:spPr/>
    </dgm:pt>
    <dgm:pt modelId="{E17823E7-FE94-4532-8736-1EB127B0E02A}" type="pres">
      <dgm:prSet presAssocID="{97ED3AE3-7B61-4C75-9E09-0A4E40CFBCF2}" presName="sibTrans" presStyleCnt="0"/>
      <dgm:spPr/>
    </dgm:pt>
    <dgm:pt modelId="{9E7B8C5D-AFD2-4F6D-A46E-7C6C630FB971}" type="pres">
      <dgm:prSet presAssocID="{3AFDCAC2-CBAC-4053-BF01-DE6A641297C6}" presName="compNode" presStyleCnt="0"/>
      <dgm:spPr/>
    </dgm:pt>
    <dgm:pt modelId="{72E80963-B297-438D-B287-BD5C6D858D9A}" type="pres">
      <dgm:prSet presAssocID="{3AFDCAC2-CBAC-4053-BF01-DE6A641297C6}" presName="iconBgRect" presStyleLbl="bgShp" presStyleIdx="2" presStyleCnt="5"/>
      <dgm:spPr/>
    </dgm:pt>
    <dgm:pt modelId="{963609E0-1123-430F-84CE-B59C04DDFC03}" type="pres">
      <dgm:prSet presAssocID="{3AFDCAC2-CBAC-4053-BF01-DE6A641297C6}" presName="iconRect" presStyleLbl="node1" presStyleIdx="2" presStyleCnt="5" custScaleX="193810" custScaleY="189599" custLinFactNeighborX="5175" custLinFactNeighborY="10288"/>
      <dgm:spPr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8034" b="-18034"/>
          </a:stretch>
        </a:blipFill>
      </dgm:spPr>
    </dgm:pt>
    <dgm:pt modelId="{F5712831-982A-40D9-8BDB-8F278821EB5B}" type="pres">
      <dgm:prSet presAssocID="{3AFDCAC2-CBAC-4053-BF01-DE6A641297C6}" presName="spaceRect" presStyleCnt="0"/>
      <dgm:spPr/>
    </dgm:pt>
    <dgm:pt modelId="{06404763-ABBA-4E19-8AB1-1FE5627DF9D7}" type="pres">
      <dgm:prSet presAssocID="{3AFDCAC2-CBAC-4053-BF01-DE6A641297C6}" presName="textRect" presStyleLbl="revTx" presStyleIdx="2" presStyleCnt="5">
        <dgm:presLayoutVars>
          <dgm:chMax val="1"/>
          <dgm:chPref val="1"/>
        </dgm:presLayoutVars>
      </dgm:prSet>
      <dgm:spPr/>
    </dgm:pt>
    <dgm:pt modelId="{A96B9F02-8168-4ECB-BBA1-17E2F7C733AE}" type="pres">
      <dgm:prSet presAssocID="{B738753F-A471-4838-B0A1-17668E33BBD9}" presName="sibTrans" presStyleCnt="0"/>
      <dgm:spPr/>
    </dgm:pt>
    <dgm:pt modelId="{399A50C8-5F06-4770-A758-568729FD845A}" type="pres">
      <dgm:prSet presAssocID="{FB37226D-AF09-474B-B14E-D8A510374983}" presName="compNode" presStyleCnt="0"/>
      <dgm:spPr/>
    </dgm:pt>
    <dgm:pt modelId="{56C41F9A-86AC-41C5-9189-6C07B670BDF9}" type="pres">
      <dgm:prSet presAssocID="{FB37226D-AF09-474B-B14E-D8A510374983}" presName="iconBgRect" presStyleLbl="bgShp" presStyleIdx="3" presStyleCnt="5"/>
      <dgm:spPr/>
    </dgm:pt>
    <dgm:pt modelId="{687838E1-9051-4D8C-9096-66B1FDEB633F}" type="pres">
      <dgm:prSet presAssocID="{FB37226D-AF09-474B-B14E-D8A510374983}" presName="iconRect" presStyleLbl="node1" presStyleIdx="3" presStyleCnt="5" custScaleX="188129" custScaleY="202089"/>
      <dgm:spPr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949" r="-17949"/>
          </a:stretch>
        </a:blipFill>
      </dgm:spPr>
    </dgm:pt>
    <dgm:pt modelId="{28A4BA7F-28DC-447C-A663-D4009C16CB41}" type="pres">
      <dgm:prSet presAssocID="{FB37226D-AF09-474B-B14E-D8A510374983}" presName="spaceRect" presStyleCnt="0"/>
      <dgm:spPr/>
    </dgm:pt>
    <dgm:pt modelId="{FFC00A7E-51F0-488A-B175-1D9BB9A3C4A1}" type="pres">
      <dgm:prSet presAssocID="{FB37226D-AF09-474B-B14E-D8A510374983}" presName="textRect" presStyleLbl="revTx" presStyleIdx="3" presStyleCnt="5">
        <dgm:presLayoutVars>
          <dgm:chMax val="1"/>
          <dgm:chPref val="1"/>
        </dgm:presLayoutVars>
      </dgm:prSet>
      <dgm:spPr/>
    </dgm:pt>
    <dgm:pt modelId="{012292C8-FC78-4CB0-94F4-3BFA32D5BC7D}" type="pres">
      <dgm:prSet presAssocID="{BF23F955-137D-4274-B9C2-495D67CF23F6}" presName="sibTrans" presStyleCnt="0"/>
      <dgm:spPr/>
    </dgm:pt>
    <dgm:pt modelId="{C3D4E359-41A2-4D69-8B53-3BC1F04F40CD}" type="pres">
      <dgm:prSet presAssocID="{9D060EFD-A516-482C-A3F3-F3D0A41989D3}" presName="compNode" presStyleCnt="0"/>
      <dgm:spPr/>
    </dgm:pt>
    <dgm:pt modelId="{748F3216-80F2-49D4-AFE7-410A5298FAC5}" type="pres">
      <dgm:prSet presAssocID="{9D060EFD-A516-482C-A3F3-F3D0A41989D3}" presName="iconBgRect" presStyleLbl="bgShp" presStyleIdx="4" presStyleCnt="5"/>
      <dgm:spPr/>
    </dgm:pt>
    <dgm:pt modelId="{5DBD53F4-54C1-411E-9FC0-FA6E027B8360}" type="pres">
      <dgm:prSet presAssocID="{9D060EFD-A516-482C-A3F3-F3D0A41989D3}" presName="iconRect" presStyleLbl="node1" presStyleIdx="4" presStyleCnt="5" custScaleX="189702" custScaleY="204131"/>
      <dgm:spPr>
        <a:prstGeom prst="ellipse">
          <a:avLst/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797" r="-16797"/>
          </a:stretch>
        </a:blipFill>
      </dgm:spPr>
    </dgm:pt>
    <dgm:pt modelId="{9F041BF4-08E0-4987-94A1-65628434829C}" type="pres">
      <dgm:prSet presAssocID="{9D060EFD-A516-482C-A3F3-F3D0A41989D3}" presName="spaceRect" presStyleCnt="0"/>
      <dgm:spPr/>
    </dgm:pt>
    <dgm:pt modelId="{38041827-230F-4748-8541-E2A8ACCE7B97}" type="pres">
      <dgm:prSet presAssocID="{9D060EFD-A516-482C-A3F3-F3D0A41989D3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082FA02-C8FE-471A-BED4-B0DADFDD6CFE}" srcId="{3A4ABDDC-D214-42EC-8429-9ABC6501E94E}" destId="{C976B047-ACC9-40EB-AE9C-0DC4ABA48AF2}" srcOrd="1" destOrd="0" parTransId="{A29543CC-398C-4450-8E9D-6ABEE3202298}" sibTransId="{97ED3AE3-7B61-4C75-9E09-0A4E40CFBCF2}"/>
    <dgm:cxn modelId="{7AEF8F0D-6B6A-49D9-BEFF-81ABBD261837}" srcId="{3A4ABDDC-D214-42EC-8429-9ABC6501E94E}" destId="{9D060EFD-A516-482C-A3F3-F3D0A41989D3}" srcOrd="4" destOrd="0" parTransId="{F9AC0329-1AE8-4C19-B1EA-A46B91C3F7AF}" sibTransId="{A8BF3A9E-719A-45A4-9DF6-2737630A03D0}"/>
    <dgm:cxn modelId="{FA0BC582-B105-405E-911E-6152E0339158}" type="presOf" srcId="{61B67600-B94E-4FDB-8435-A7FED34EDEF6}" destId="{59C52A30-81B3-4F09-9572-2F0857CFDC3F}" srcOrd="0" destOrd="0" presId="urn:microsoft.com/office/officeart/2018/5/layout/IconCircleLabelList"/>
    <dgm:cxn modelId="{3D78BB8B-1F79-449F-AD6B-B8D7ECBF9290}" srcId="{3A4ABDDC-D214-42EC-8429-9ABC6501E94E}" destId="{61B67600-B94E-4FDB-8435-A7FED34EDEF6}" srcOrd="0" destOrd="0" parTransId="{E5853747-D1F1-4DF5-9592-3BD246B8B31C}" sibTransId="{2F2DC9B2-3072-4FE0-B1CE-2B390123D522}"/>
    <dgm:cxn modelId="{FF243FA2-037C-4FF5-8302-C20066C2FD63}" type="presOf" srcId="{FB37226D-AF09-474B-B14E-D8A510374983}" destId="{FFC00A7E-51F0-488A-B175-1D9BB9A3C4A1}" srcOrd="0" destOrd="0" presId="urn:microsoft.com/office/officeart/2018/5/layout/IconCircleLabelList"/>
    <dgm:cxn modelId="{601701A7-076D-4801-93F1-7C97A5993A54}" type="presOf" srcId="{3A4ABDDC-D214-42EC-8429-9ABC6501E94E}" destId="{608F08B9-C91B-407F-BFA3-AC44042B4802}" srcOrd="0" destOrd="0" presId="urn:microsoft.com/office/officeart/2018/5/layout/IconCircleLabelList"/>
    <dgm:cxn modelId="{55F424B8-4D3E-4417-BD51-E9E0053A44FD}" type="presOf" srcId="{C976B047-ACC9-40EB-AE9C-0DC4ABA48AF2}" destId="{7CB578D8-C238-4441-975D-1DB8B77BBE00}" srcOrd="0" destOrd="0" presId="urn:microsoft.com/office/officeart/2018/5/layout/IconCircleLabelList"/>
    <dgm:cxn modelId="{C7C185BB-38A3-44C9-AF51-DBB15F63CF6A}" type="presOf" srcId="{9D060EFD-A516-482C-A3F3-F3D0A41989D3}" destId="{38041827-230F-4748-8541-E2A8ACCE7B97}" srcOrd="0" destOrd="0" presId="urn:microsoft.com/office/officeart/2018/5/layout/IconCircleLabelList"/>
    <dgm:cxn modelId="{C27040D6-CDD4-4FE9-A732-2B77F040C81B}" srcId="{3A4ABDDC-D214-42EC-8429-9ABC6501E94E}" destId="{FB37226D-AF09-474B-B14E-D8A510374983}" srcOrd="3" destOrd="0" parTransId="{971E934E-F787-4219-8E2C-D0D2713EBDCF}" sibTransId="{BF23F955-137D-4274-B9C2-495D67CF23F6}"/>
    <dgm:cxn modelId="{552FE9E3-BBB7-488F-BACA-8587BFB406ED}" type="presOf" srcId="{3AFDCAC2-CBAC-4053-BF01-DE6A641297C6}" destId="{06404763-ABBA-4E19-8AB1-1FE5627DF9D7}" srcOrd="0" destOrd="0" presId="urn:microsoft.com/office/officeart/2018/5/layout/IconCircleLabelList"/>
    <dgm:cxn modelId="{443D84E4-CE7F-4F28-A3DC-48059DC58C5F}" srcId="{3A4ABDDC-D214-42EC-8429-9ABC6501E94E}" destId="{3AFDCAC2-CBAC-4053-BF01-DE6A641297C6}" srcOrd="2" destOrd="0" parTransId="{2945E9DB-7769-4C6C-B6E4-BF2F20238559}" sibTransId="{B738753F-A471-4838-B0A1-17668E33BBD9}"/>
    <dgm:cxn modelId="{226964EE-9E44-47DD-9C91-98DCD789F712}" type="presParOf" srcId="{608F08B9-C91B-407F-BFA3-AC44042B4802}" destId="{052DC9CB-30E0-44D6-8787-813FD7ADB424}" srcOrd="0" destOrd="0" presId="urn:microsoft.com/office/officeart/2018/5/layout/IconCircleLabelList"/>
    <dgm:cxn modelId="{C0B0B400-5A65-4322-A1C2-056DF3B414A8}" type="presParOf" srcId="{052DC9CB-30E0-44D6-8787-813FD7ADB424}" destId="{40D2AF01-DDAF-479D-9A60-E20C6DAC5A83}" srcOrd="0" destOrd="0" presId="urn:microsoft.com/office/officeart/2018/5/layout/IconCircleLabelList"/>
    <dgm:cxn modelId="{597310ED-B2B7-46BA-90E9-7761DC68511B}" type="presParOf" srcId="{052DC9CB-30E0-44D6-8787-813FD7ADB424}" destId="{4EEEDEAA-D28F-4A7F-9866-00F94D8DD2BA}" srcOrd="1" destOrd="0" presId="urn:microsoft.com/office/officeart/2018/5/layout/IconCircleLabelList"/>
    <dgm:cxn modelId="{7A088A22-AF29-4723-AA70-13BA0CECE6D0}" type="presParOf" srcId="{052DC9CB-30E0-44D6-8787-813FD7ADB424}" destId="{D7B6040E-39E2-42C0-9F7F-A6CF1FFB628B}" srcOrd="2" destOrd="0" presId="urn:microsoft.com/office/officeart/2018/5/layout/IconCircleLabelList"/>
    <dgm:cxn modelId="{8AF3F1BE-C3B6-49AA-93B3-D545E542D4EA}" type="presParOf" srcId="{052DC9CB-30E0-44D6-8787-813FD7ADB424}" destId="{59C52A30-81B3-4F09-9572-2F0857CFDC3F}" srcOrd="3" destOrd="0" presId="urn:microsoft.com/office/officeart/2018/5/layout/IconCircleLabelList"/>
    <dgm:cxn modelId="{47984015-57C9-453A-B8EB-808142D7A5DD}" type="presParOf" srcId="{608F08B9-C91B-407F-BFA3-AC44042B4802}" destId="{7B6A8BC0-8144-4100-95AC-3E4515FF64BA}" srcOrd="1" destOrd="0" presId="urn:microsoft.com/office/officeart/2018/5/layout/IconCircleLabelList"/>
    <dgm:cxn modelId="{D5BFA26C-B680-46CE-9EC0-334CBD7EE650}" type="presParOf" srcId="{608F08B9-C91B-407F-BFA3-AC44042B4802}" destId="{3439ED5F-B005-4C8A-964C-B3E604488A58}" srcOrd="2" destOrd="0" presId="urn:microsoft.com/office/officeart/2018/5/layout/IconCircleLabelList"/>
    <dgm:cxn modelId="{019534E9-2B73-4FE7-8C25-4D531F0E2E44}" type="presParOf" srcId="{3439ED5F-B005-4C8A-964C-B3E604488A58}" destId="{A098B85B-9EC3-4228-876F-2B04E0BFC71C}" srcOrd="0" destOrd="0" presId="urn:microsoft.com/office/officeart/2018/5/layout/IconCircleLabelList"/>
    <dgm:cxn modelId="{7DABE45E-7150-4C0D-A39E-5217A570C759}" type="presParOf" srcId="{3439ED5F-B005-4C8A-964C-B3E604488A58}" destId="{82A6ABB2-9BE4-4DDE-82AE-AF08D9A0EFF1}" srcOrd="1" destOrd="0" presId="urn:microsoft.com/office/officeart/2018/5/layout/IconCircleLabelList"/>
    <dgm:cxn modelId="{7E52C632-999D-4A5F-B3D9-BBAD4D5AEDC9}" type="presParOf" srcId="{3439ED5F-B005-4C8A-964C-B3E604488A58}" destId="{14EF3762-D57D-4BB2-BB1B-6AB2943A4E32}" srcOrd="2" destOrd="0" presId="urn:microsoft.com/office/officeart/2018/5/layout/IconCircleLabelList"/>
    <dgm:cxn modelId="{5C36E2C8-717F-4F8B-891A-B9458B8932D3}" type="presParOf" srcId="{3439ED5F-B005-4C8A-964C-B3E604488A58}" destId="{7CB578D8-C238-4441-975D-1DB8B77BBE00}" srcOrd="3" destOrd="0" presId="urn:microsoft.com/office/officeart/2018/5/layout/IconCircleLabelList"/>
    <dgm:cxn modelId="{A879B9D1-DE01-4FF9-BD3C-0EB57AEE297B}" type="presParOf" srcId="{608F08B9-C91B-407F-BFA3-AC44042B4802}" destId="{E17823E7-FE94-4532-8736-1EB127B0E02A}" srcOrd="3" destOrd="0" presId="urn:microsoft.com/office/officeart/2018/5/layout/IconCircleLabelList"/>
    <dgm:cxn modelId="{7D83F4F8-B068-4499-9819-3DA9751AC20A}" type="presParOf" srcId="{608F08B9-C91B-407F-BFA3-AC44042B4802}" destId="{9E7B8C5D-AFD2-4F6D-A46E-7C6C630FB971}" srcOrd="4" destOrd="0" presId="urn:microsoft.com/office/officeart/2018/5/layout/IconCircleLabelList"/>
    <dgm:cxn modelId="{D91DBECB-4F81-4060-B1A8-42F2BF04ED6B}" type="presParOf" srcId="{9E7B8C5D-AFD2-4F6D-A46E-7C6C630FB971}" destId="{72E80963-B297-438D-B287-BD5C6D858D9A}" srcOrd="0" destOrd="0" presId="urn:microsoft.com/office/officeart/2018/5/layout/IconCircleLabelList"/>
    <dgm:cxn modelId="{A180704B-9190-4C77-AD50-EEF3D0ACDDAA}" type="presParOf" srcId="{9E7B8C5D-AFD2-4F6D-A46E-7C6C630FB971}" destId="{963609E0-1123-430F-84CE-B59C04DDFC03}" srcOrd="1" destOrd="0" presId="urn:microsoft.com/office/officeart/2018/5/layout/IconCircleLabelList"/>
    <dgm:cxn modelId="{1A7C9C04-6531-4D05-866D-D2C11B9F572B}" type="presParOf" srcId="{9E7B8C5D-AFD2-4F6D-A46E-7C6C630FB971}" destId="{F5712831-982A-40D9-8BDB-8F278821EB5B}" srcOrd="2" destOrd="0" presId="urn:microsoft.com/office/officeart/2018/5/layout/IconCircleLabelList"/>
    <dgm:cxn modelId="{E737AB8B-9A02-403B-B9F2-C9F2E02E5A59}" type="presParOf" srcId="{9E7B8C5D-AFD2-4F6D-A46E-7C6C630FB971}" destId="{06404763-ABBA-4E19-8AB1-1FE5627DF9D7}" srcOrd="3" destOrd="0" presId="urn:microsoft.com/office/officeart/2018/5/layout/IconCircleLabelList"/>
    <dgm:cxn modelId="{40BDEE99-92EF-4304-A1A0-1E81A0A1BFC3}" type="presParOf" srcId="{608F08B9-C91B-407F-BFA3-AC44042B4802}" destId="{A96B9F02-8168-4ECB-BBA1-17E2F7C733AE}" srcOrd="5" destOrd="0" presId="urn:microsoft.com/office/officeart/2018/5/layout/IconCircleLabelList"/>
    <dgm:cxn modelId="{9802151E-4B94-4537-98F9-44F9108D2EA1}" type="presParOf" srcId="{608F08B9-C91B-407F-BFA3-AC44042B4802}" destId="{399A50C8-5F06-4770-A758-568729FD845A}" srcOrd="6" destOrd="0" presId="urn:microsoft.com/office/officeart/2018/5/layout/IconCircleLabelList"/>
    <dgm:cxn modelId="{EEE9ADD9-7978-4CB3-96A0-832D82B32152}" type="presParOf" srcId="{399A50C8-5F06-4770-A758-568729FD845A}" destId="{56C41F9A-86AC-41C5-9189-6C07B670BDF9}" srcOrd="0" destOrd="0" presId="urn:microsoft.com/office/officeart/2018/5/layout/IconCircleLabelList"/>
    <dgm:cxn modelId="{15662CC2-464F-4C55-92EF-600162F2CA2F}" type="presParOf" srcId="{399A50C8-5F06-4770-A758-568729FD845A}" destId="{687838E1-9051-4D8C-9096-66B1FDEB633F}" srcOrd="1" destOrd="0" presId="urn:microsoft.com/office/officeart/2018/5/layout/IconCircleLabelList"/>
    <dgm:cxn modelId="{73F0D157-EA79-46D8-9D87-A2E17BB321CD}" type="presParOf" srcId="{399A50C8-5F06-4770-A758-568729FD845A}" destId="{28A4BA7F-28DC-447C-A663-D4009C16CB41}" srcOrd="2" destOrd="0" presId="urn:microsoft.com/office/officeart/2018/5/layout/IconCircleLabelList"/>
    <dgm:cxn modelId="{266AADFF-AD9E-4864-9AD8-5E3DDDC3CB65}" type="presParOf" srcId="{399A50C8-5F06-4770-A758-568729FD845A}" destId="{FFC00A7E-51F0-488A-B175-1D9BB9A3C4A1}" srcOrd="3" destOrd="0" presId="urn:microsoft.com/office/officeart/2018/5/layout/IconCircleLabelList"/>
    <dgm:cxn modelId="{3DCF1DDF-D6D6-41F5-98F8-24510ABDF0A6}" type="presParOf" srcId="{608F08B9-C91B-407F-BFA3-AC44042B4802}" destId="{012292C8-FC78-4CB0-94F4-3BFA32D5BC7D}" srcOrd="7" destOrd="0" presId="urn:microsoft.com/office/officeart/2018/5/layout/IconCircleLabelList"/>
    <dgm:cxn modelId="{E20FA999-EAA2-4423-9960-E7910B927248}" type="presParOf" srcId="{608F08B9-C91B-407F-BFA3-AC44042B4802}" destId="{C3D4E359-41A2-4D69-8B53-3BC1F04F40CD}" srcOrd="8" destOrd="0" presId="urn:microsoft.com/office/officeart/2018/5/layout/IconCircleLabelList"/>
    <dgm:cxn modelId="{C13BA683-26C0-4E39-A788-4B652794E474}" type="presParOf" srcId="{C3D4E359-41A2-4D69-8B53-3BC1F04F40CD}" destId="{748F3216-80F2-49D4-AFE7-410A5298FAC5}" srcOrd="0" destOrd="0" presId="urn:microsoft.com/office/officeart/2018/5/layout/IconCircleLabelList"/>
    <dgm:cxn modelId="{70A23853-A978-4C7A-98AA-8F03DDBDBE8B}" type="presParOf" srcId="{C3D4E359-41A2-4D69-8B53-3BC1F04F40CD}" destId="{5DBD53F4-54C1-411E-9FC0-FA6E027B8360}" srcOrd="1" destOrd="0" presId="urn:microsoft.com/office/officeart/2018/5/layout/IconCircleLabelList"/>
    <dgm:cxn modelId="{C6163479-BF9C-4554-B6BE-4C632FB89D48}" type="presParOf" srcId="{C3D4E359-41A2-4D69-8B53-3BC1F04F40CD}" destId="{9F041BF4-08E0-4987-94A1-65628434829C}" srcOrd="2" destOrd="0" presId="urn:microsoft.com/office/officeart/2018/5/layout/IconCircleLabelList"/>
    <dgm:cxn modelId="{DD93385C-B904-4426-956D-941D25729BC2}" type="presParOf" srcId="{C3D4E359-41A2-4D69-8B53-3BC1F04F40CD}" destId="{38041827-230F-4748-8541-E2A8ACCE7B9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4ABDDC-D214-42EC-8429-9ABC6501E94E}" type="doc">
      <dgm:prSet loTypeId="urn:microsoft.com/office/officeart/2018/5/layout/IconCircleLabelList" loCatId="icon" qsTypeId="urn:microsoft.com/office/officeart/2005/8/quickstyle/3d1" qsCatId="3D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C976B047-ACC9-40EB-AE9C-0DC4ABA48AF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DR. CHANDRA MOULI KOTTETI</a:t>
          </a:r>
        </a:p>
        <a:p>
          <a:pPr>
            <a:lnSpc>
              <a:spcPct val="100000"/>
            </a:lnSpc>
            <a:defRPr cap="all"/>
          </a:pPr>
          <a:r>
            <a:rPr lang="en-US" sz="1600" b="0" i="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Mentor &amp; Client</a:t>
          </a:r>
        </a:p>
      </dgm:t>
    </dgm:pt>
    <dgm:pt modelId="{97ED3AE3-7B61-4C75-9E09-0A4E40CFBCF2}" type="sibTrans" cxnId="{B082FA02-C8FE-471A-BED4-B0DADFDD6CFE}">
      <dgm:prSet phldrT="05" phldr="0"/>
      <dgm:spPr/>
      <dgm:t>
        <a:bodyPr/>
        <a:lstStyle/>
        <a:p>
          <a:endParaRPr lang="en-US"/>
        </a:p>
      </dgm:t>
    </dgm:pt>
    <dgm:pt modelId="{A29543CC-398C-4450-8E9D-6ABEE3202298}" type="parTrans" cxnId="{B082FA02-C8FE-471A-BED4-B0DADFDD6CFE}">
      <dgm:prSet/>
      <dgm:spPr/>
      <dgm:t>
        <a:bodyPr/>
        <a:lstStyle/>
        <a:p>
          <a:endParaRPr lang="en-US"/>
        </a:p>
      </dgm:t>
    </dgm:pt>
    <dgm:pt modelId="{608F08B9-C91B-407F-BFA3-AC44042B4802}" type="pres">
      <dgm:prSet presAssocID="{3A4ABDDC-D214-42EC-8429-9ABC6501E94E}" presName="root" presStyleCnt="0">
        <dgm:presLayoutVars>
          <dgm:dir/>
          <dgm:resizeHandles val="exact"/>
        </dgm:presLayoutVars>
      </dgm:prSet>
      <dgm:spPr/>
    </dgm:pt>
    <dgm:pt modelId="{3439ED5F-B005-4C8A-964C-B3E604488A58}" type="pres">
      <dgm:prSet presAssocID="{C976B047-ACC9-40EB-AE9C-0DC4ABA48AF2}" presName="compNode" presStyleCnt="0"/>
      <dgm:spPr/>
    </dgm:pt>
    <dgm:pt modelId="{A098B85B-9EC3-4228-876F-2B04E0BFC71C}" type="pres">
      <dgm:prSet presAssocID="{C976B047-ACC9-40EB-AE9C-0DC4ABA48AF2}" presName="iconBgRect" presStyleLbl="bgShp" presStyleIdx="0" presStyleCnt="1"/>
      <dgm:spPr/>
    </dgm:pt>
    <dgm:pt modelId="{82A6ABB2-9BE4-4DDE-82AE-AF08D9A0EFF1}" type="pres">
      <dgm:prSet presAssocID="{C976B047-ACC9-40EB-AE9C-0DC4ABA48AF2}" presName="iconRect" presStyleLbl="node1" presStyleIdx="0" presStyleCnt="1" custScaleX="182968" custScaleY="182968"/>
      <dgm:spPr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767" b="-6767"/>
          </a:stretch>
        </a:blipFill>
      </dgm:spPr>
    </dgm:pt>
    <dgm:pt modelId="{14EF3762-D57D-4BB2-BB1B-6AB2943A4E32}" type="pres">
      <dgm:prSet presAssocID="{C976B047-ACC9-40EB-AE9C-0DC4ABA48AF2}" presName="spaceRect" presStyleCnt="0"/>
      <dgm:spPr/>
    </dgm:pt>
    <dgm:pt modelId="{7CB578D8-C238-4441-975D-1DB8B77BBE00}" type="pres">
      <dgm:prSet presAssocID="{C976B047-ACC9-40EB-AE9C-0DC4ABA48AF2}" presName="textRect" presStyleLbl="revTx" presStyleIdx="0" presStyleCnt="1" custScaleX="256171" custScaleY="99896" custLinFactNeighborX="0" custLinFactNeighborY="-30181">
        <dgm:presLayoutVars>
          <dgm:chMax val="1"/>
          <dgm:chPref val="1"/>
        </dgm:presLayoutVars>
      </dgm:prSet>
      <dgm:spPr/>
    </dgm:pt>
  </dgm:ptLst>
  <dgm:cxnLst>
    <dgm:cxn modelId="{B082FA02-C8FE-471A-BED4-B0DADFDD6CFE}" srcId="{3A4ABDDC-D214-42EC-8429-9ABC6501E94E}" destId="{C976B047-ACC9-40EB-AE9C-0DC4ABA48AF2}" srcOrd="0" destOrd="0" parTransId="{A29543CC-398C-4450-8E9D-6ABEE3202298}" sibTransId="{97ED3AE3-7B61-4C75-9E09-0A4E40CFBCF2}"/>
    <dgm:cxn modelId="{601701A7-076D-4801-93F1-7C97A5993A54}" type="presOf" srcId="{3A4ABDDC-D214-42EC-8429-9ABC6501E94E}" destId="{608F08B9-C91B-407F-BFA3-AC44042B4802}" srcOrd="0" destOrd="0" presId="urn:microsoft.com/office/officeart/2018/5/layout/IconCircleLabelList"/>
    <dgm:cxn modelId="{10A66FE3-88B9-46BB-A974-9CCA033BEA79}" type="presOf" srcId="{C976B047-ACC9-40EB-AE9C-0DC4ABA48AF2}" destId="{7CB578D8-C238-4441-975D-1DB8B77BBE00}" srcOrd="0" destOrd="0" presId="urn:microsoft.com/office/officeart/2018/5/layout/IconCircleLabelList"/>
    <dgm:cxn modelId="{E252D235-72D6-414D-A3DF-E2735BFB34A3}" type="presParOf" srcId="{608F08B9-C91B-407F-BFA3-AC44042B4802}" destId="{3439ED5F-B005-4C8A-964C-B3E604488A58}" srcOrd="0" destOrd="0" presId="urn:microsoft.com/office/officeart/2018/5/layout/IconCircleLabelList"/>
    <dgm:cxn modelId="{BDB29306-D992-4375-972B-54B7A7D9E6C3}" type="presParOf" srcId="{3439ED5F-B005-4C8A-964C-B3E604488A58}" destId="{A098B85B-9EC3-4228-876F-2B04E0BFC71C}" srcOrd="0" destOrd="0" presId="urn:microsoft.com/office/officeart/2018/5/layout/IconCircleLabelList"/>
    <dgm:cxn modelId="{99AB3B4C-97AC-4387-AD4D-F2CD6594C887}" type="presParOf" srcId="{3439ED5F-B005-4C8A-964C-B3E604488A58}" destId="{82A6ABB2-9BE4-4DDE-82AE-AF08D9A0EFF1}" srcOrd="1" destOrd="0" presId="urn:microsoft.com/office/officeart/2018/5/layout/IconCircleLabelList"/>
    <dgm:cxn modelId="{40F0C65F-7279-4B4A-81EE-89CDAD1FB27E}" type="presParOf" srcId="{3439ED5F-B005-4C8A-964C-B3E604488A58}" destId="{14EF3762-D57D-4BB2-BB1B-6AB2943A4E32}" srcOrd="2" destOrd="0" presId="urn:microsoft.com/office/officeart/2018/5/layout/IconCircleLabelList"/>
    <dgm:cxn modelId="{D5014156-A9E8-47A9-B4B5-7461FD161FCA}" type="presParOf" srcId="{3439ED5F-B005-4C8A-964C-B3E604488A58}" destId="{7CB578D8-C238-4441-975D-1DB8B77BBE0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6B54782-D0DC-40C3-A68B-203BCB69807C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07FA6AE-9C23-4811-8962-72D381A49B98}">
      <dgm:prSet custT="1"/>
      <dgm:spPr/>
      <dgm:t>
        <a:bodyPr/>
        <a:lstStyle/>
        <a:p>
          <a:r>
            <a:rPr lang="en-US" sz="1800" dirty="0"/>
            <a:t>Scroll View In Android</a:t>
          </a:r>
        </a:p>
      </dgm:t>
    </dgm:pt>
    <dgm:pt modelId="{9B1336A1-B2AA-4BD6-AD27-6054A6A443BB}" type="sibTrans" cxnId="{F5F0298B-A45F-4A1A-B940-EB0DA1F58687}">
      <dgm:prSet custT="1"/>
      <dgm:spPr/>
      <dgm:t>
        <a:bodyPr/>
        <a:lstStyle/>
        <a:p>
          <a:endParaRPr lang="en-US" sz="1800"/>
        </a:p>
      </dgm:t>
    </dgm:pt>
    <dgm:pt modelId="{266704FA-6FA7-474C-9CA8-8EA55453BEDB}" type="parTrans" cxnId="{F5F0298B-A45F-4A1A-B940-EB0DA1F58687}">
      <dgm:prSet/>
      <dgm:spPr/>
      <dgm:t>
        <a:bodyPr/>
        <a:lstStyle/>
        <a:p>
          <a:endParaRPr lang="en-US" sz="1800"/>
        </a:p>
      </dgm:t>
    </dgm:pt>
    <dgm:pt modelId="{016688E6-B8BC-49AA-9120-12F42979DCDF}">
      <dgm:prSet custT="1"/>
      <dgm:spPr/>
      <dgm:t>
        <a:bodyPr/>
        <a:lstStyle/>
        <a:p>
          <a:r>
            <a:rPr lang="en-US" sz="1800" dirty="0"/>
            <a:t>Action Bar (Navigation Bar)</a:t>
          </a:r>
        </a:p>
      </dgm:t>
    </dgm:pt>
    <dgm:pt modelId="{72CAE28F-AD7B-439D-A200-F54DE439F7B9}" type="sibTrans" cxnId="{20081FEA-F79F-4256-988D-1E456C66EE40}">
      <dgm:prSet/>
      <dgm:spPr/>
      <dgm:t>
        <a:bodyPr/>
        <a:lstStyle/>
        <a:p>
          <a:endParaRPr lang="en-US"/>
        </a:p>
      </dgm:t>
    </dgm:pt>
    <dgm:pt modelId="{75B4FF2F-5CDE-456B-A533-0CD133ADD554}" type="parTrans" cxnId="{20081FEA-F79F-4256-988D-1E456C66EE40}">
      <dgm:prSet/>
      <dgm:spPr/>
      <dgm:t>
        <a:bodyPr/>
        <a:lstStyle/>
        <a:p>
          <a:endParaRPr lang="en-US"/>
        </a:p>
      </dgm:t>
    </dgm:pt>
    <dgm:pt modelId="{B5D20294-C657-4952-A17A-7CBBB1DE5668}">
      <dgm:prSet custT="1"/>
      <dgm:spPr/>
      <dgm:t>
        <a:bodyPr/>
        <a:lstStyle/>
        <a:p>
          <a:r>
            <a:rPr lang="en-US" sz="1800" dirty="0"/>
            <a:t>Back4App Database</a:t>
          </a:r>
        </a:p>
      </dgm:t>
    </dgm:pt>
    <dgm:pt modelId="{463D6B39-D29B-4270-8768-51A31A6C61E8}" type="sibTrans" cxnId="{AFEAB87C-B83E-486D-A8D5-A028F870902F}">
      <dgm:prSet/>
      <dgm:spPr/>
      <dgm:t>
        <a:bodyPr/>
        <a:lstStyle/>
        <a:p>
          <a:endParaRPr lang="en-US"/>
        </a:p>
      </dgm:t>
    </dgm:pt>
    <dgm:pt modelId="{37E08F4D-2DCB-4317-BA04-92890CB2702B}" type="parTrans" cxnId="{AFEAB87C-B83E-486D-A8D5-A028F870902F}">
      <dgm:prSet/>
      <dgm:spPr/>
      <dgm:t>
        <a:bodyPr/>
        <a:lstStyle/>
        <a:p>
          <a:endParaRPr lang="en-US"/>
        </a:p>
      </dgm:t>
    </dgm:pt>
    <dgm:pt modelId="{E565A1DF-3690-45FA-A739-FD13ED69E81A}">
      <dgm:prSet custT="1"/>
      <dgm:spPr/>
      <dgm:t>
        <a:bodyPr/>
        <a:lstStyle/>
        <a:p>
          <a:r>
            <a:rPr lang="en-US" sz="1800" dirty="0"/>
            <a:t>RecylerViews</a:t>
          </a:r>
        </a:p>
      </dgm:t>
    </dgm:pt>
    <dgm:pt modelId="{FB101879-814D-4486-B50A-C3F1DA22696E}" type="sibTrans" cxnId="{94B39F47-24DD-45E1-B8DB-7FEE3AC8BA7C}">
      <dgm:prSet/>
      <dgm:spPr/>
      <dgm:t>
        <a:bodyPr/>
        <a:lstStyle/>
        <a:p>
          <a:endParaRPr lang="en-US"/>
        </a:p>
      </dgm:t>
    </dgm:pt>
    <dgm:pt modelId="{A10F6E6D-8EBD-4D10-8AE3-593E1AB2E2B1}" type="parTrans" cxnId="{94B39F47-24DD-45E1-B8DB-7FEE3AC8BA7C}">
      <dgm:prSet/>
      <dgm:spPr/>
      <dgm:t>
        <a:bodyPr/>
        <a:lstStyle/>
        <a:p>
          <a:endParaRPr lang="en-US"/>
        </a:p>
      </dgm:t>
    </dgm:pt>
    <dgm:pt modelId="{0480287D-452B-448A-876A-EF98BE8A93EE}">
      <dgm:prSet custT="1"/>
      <dgm:spPr/>
      <dgm:t>
        <a:bodyPr/>
        <a:lstStyle/>
        <a:p>
          <a:r>
            <a:rPr lang="en-US" sz="1800" dirty="0"/>
            <a:t>Lessons Learned</a:t>
          </a:r>
        </a:p>
      </dgm:t>
    </dgm:pt>
    <dgm:pt modelId="{06ED7702-52CF-43CC-81AB-37D8B74E2C04}" type="sibTrans" cxnId="{58777321-7EB0-4298-8DC9-9DE9F704CD0E}">
      <dgm:prSet custT="1"/>
      <dgm:spPr/>
      <dgm:t>
        <a:bodyPr/>
        <a:lstStyle/>
        <a:p>
          <a:endParaRPr lang="en-US" sz="1800"/>
        </a:p>
      </dgm:t>
    </dgm:pt>
    <dgm:pt modelId="{441EE301-EDA0-41BD-B675-EA75645ABAEC}" type="parTrans" cxnId="{58777321-7EB0-4298-8DC9-9DE9F704CD0E}">
      <dgm:prSet/>
      <dgm:spPr/>
      <dgm:t>
        <a:bodyPr/>
        <a:lstStyle/>
        <a:p>
          <a:endParaRPr lang="en-US" sz="1800"/>
        </a:p>
      </dgm:t>
    </dgm:pt>
    <dgm:pt modelId="{2AAB6FD7-51F7-4B6E-8CBC-E1D20CD41F53}">
      <dgm:prSet custT="1"/>
      <dgm:spPr/>
      <dgm:t>
        <a:bodyPr/>
        <a:lstStyle/>
        <a:p>
          <a:r>
            <a:rPr lang="en-US" sz="1800" dirty="0"/>
            <a:t>Summary</a:t>
          </a:r>
        </a:p>
      </dgm:t>
    </dgm:pt>
    <dgm:pt modelId="{161BE120-437D-4D55-9F60-A8F018E00001}" type="sibTrans" cxnId="{F2B51C20-D2E7-49B1-9E5C-33E612FB3DB4}">
      <dgm:prSet/>
      <dgm:spPr/>
      <dgm:t>
        <a:bodyPr/>
        <a:lstStyle/>
        <a:p>
          <a:endParaRPr lang="en-US" sz="1800"/>
        </a:p>
      </dgm:t>
    </dgm:pt>
    <dgm:pt modelId="{53CC046A-9264-40C9-ACFF-AB2AA38EB463}" type="parTrans" cxnId="{F2B51C20-D2E7-49B1-9E5C-33E612FB3DB4}">
      <dgm:prSet/>
      <dgm:spPr/>
      <dgm:t>
        <a:bodyPr/>
        <a:lstStyle/>
        <a:p>
          <a:endParaRPr lang="en-US" sz="1800"/>
        </a:p>
      </dgm:t>
    </dgm:pt>
    <dgm:pt modelId="{928D7CBA-E1FB-4F65-B6EE-53026E4D781F}">
      <dgm:prSet custT="1"/>
      <dgm:spPr/>
      <dgm:t>
        <a:bodyPr/>
        <a:lstStyle/>
        <a:p>
          <a:r>
            <a:rPr lang="en-US" sz="1800" dirty="0"/>
            <a:t>Date Picker and Time Picker</a:t>
          </a:r>
        </a:p>
      </dgm:t>
    </dgm:pt>
    <dgm:pt modelId="{50405362-6EFD-425C-884B-C9763DB2480A}" type="parTrans" cxnId="{85D455EB-EEF9-4AA4-B8EE-5D2DD0142B8D}">
      <dgm:prSet/>
      <dgm:spPr/>
      <dgm:t>
        <a:bodyPr/>
        <a:lstStyle/>
        <a:p>
          <a:endParaRPr lang="en-US"/>
        </a:p>
      </dgm:t>
    </dgm:pt>
    <dgm:pt modelId="{DCBBACCF-99BC-4DB1-9287-A76891422F3D}" type="sibTrans" cxnId="{85D455EB-EEF9-4AA4-B8EE-5D2DD0142B8D}">
      <dgm:prSet/>
      <dgm:spPr/>
      <dgm:t>
        <a:bodyPr/>
        <a:lstStyle/>
        <a:p>
          <a:endParaRPr lang="en-US"/>
        </a:p>
      </dgm:t>
    </dgm:pt>
    <dgm:pt modelId="{0AC9512C-933F-4DFC-941D-A4E7CE1BE6EE}">
      <dgm:prSet custT="1"/>
      <dgm:spPr/>
      <dgm:t>
        <a:bodyPr/>
        <a:lstStyle/>
        <a:p>
          <a:r>
            <a:rPr lang="en-US" sz="1800" dirty="0"/>
            <a:t>Introduction</a:t>
          </a:r>
        </a:p>
      </dgm:t>
    </dgm:pt>
    <dgm:pt modelId="{A8BE293B-9697-4B25-9364-E38D09D64C30}" type="parTrans" cxnId="{D5117967-5FF7-4C3C-96E1-413BB01B1CB6}">
      <dgm:prSet/>
      <dgm:spPr/>
      <dgm:t>
        <a:bodyPr/>
        <a:lstStyle/>
        <a:p>
          <a:endParaRPr lang="en-US"/>
        </a:p>
      </dgm:t>
    </dgm:pt>
    <dgm:pt modelId="{E66980EF-8F91-4A26-98B8-4F81AB635CB7}" type="sibTrans" cxnId="{D5117967-5FF7-4C3C-96E1-413BB01B1CB6}">
      <dgm:prSet/>
      <dgm:spPr/>
      <dgm:t>
        <a:bodyPr/>
        <a:lstStyle/>
        <a:p>
          <a:endParaRPr lang="en-US"/>
        </a:p>
      </dgm:t>
    </dgm:pt>
    <dgm:pt modelId="{6912FCA3-E052-477B-B90E-FDD33591943D}" type="pres">
      <dgm:prSet presAssocID="{66B54782-D0DC-40C3-A68B-203BCB69807C}" presName="Name0" presStyleCnt="0">
        <dgm:presLayoutVars>
          <dgm:dir/>
          <dgm:animLvl val="lvl"/>
          <dgm:resizeHandles val="exact"/>
        </dgm:presLayoutVars>
      </dgm:prSet>
      <dgm:spPr/>
    </dgm:pt>
    <dgm:pt modelId="{5A866E6C-A006-439D-8594-5E25EB13596C}" type="pres">
      <dgm:prSet presAssocID="{0AC9512C-933F-4DFC-941D-A4E7CE1BE6EE}" presName="linNode" presStyleCnt="0"/>
      <dgm:spPr/>
    </dgm:pt>
    <dgm:pt modelId="{2D72DD55-7037-484D-8587-202E1ED77372}" type="pres">
      <dgm:prSet presAssocID="{0AC9512C-933F-4DFC-941D-A4E7CE1BE6EE}" presName="parentText" presStyleLbl="node1" presStyleIdx="0" presStyleCnt="8">
        <dgm:presLayoutVars>
          <dgm:chMax val="1"/>
          <dgm:bulletEnabled val="1"/>
        </dgm:presLayoutVars>
      </dgm:prSet>
      <dgm:spPr/>
    </dgm:pt>
    <dgm:pt modelId="{31F3BE29-7010-4E23-8398-A64F3A4E163A}" type="pres">
      <dgm:prSet presAssocID="{E66980EF-8F91-4A26-98B8-4F81AB635CB7}" presName="sp" presStyleCnt="0"/>
      <dgm:spPr/>
    </dgm:pt>
    <dgm:pt modelId="{6933EA64-3074-44F4-87E2-58AF340865B3}" type="pres">
      <dgm:prSet presAssocID="{016688E6-B8BC-49AA-9120-12F42979DCDF}" presName="linNode" presStyleCnt="0"/>
      <dgm:spPr/>
    </dgm:pt>
    <dgm:pt modelId="{63871D8E-7863-4BFA-A363-78263679A4D6}" type="pres">
      <dgm:prSet presAssocID="{016688E6-B8BC-49AA-9120-12F42979DCDF}" presName="parentText" presStyleLbl="node1" presStyleIdx="1" presStyleCnt="8">
        <dgm:presLayoutVars>
          <dgm:chMax val="1"/>
          <dgm:bulletEnabled val="1"/>
        </dgm:presLayoutVars>
      </dgm:prSet>
      <dgm:spPr/>
    </dgm:pt>
    <dgm:pt modelId="{40CC67D1-1CBE-4EAD-B89E-EE3B22D28747}" type="pres">
      <dgm:prSet presAssocID="{72CAE28F-AD7B-439D-A200-F54DE439F7B9}" presName="sp" presStyleCnt="0"/>
      <dgm:spPr/>
    </dgm:pt>
    <dgm:pt modelId="{0280E2C8-0CB8-46D0-AEC3-DC17A6BBC753}" type="pres">
      <dgm:prSet presAssocID="{B5D20294-C657-4952-A17A-7CBBB1DE5668}" presName="linNode" presStyleCnt="0"/>
      <dgm:spPr/>
    </dgm:pt>
    <dgm:pt modelId="{6526597B-0215-4B3B-A723-259A0C228466}" type="pres">
      <dgm:prSet presAssocID="{B5D20294-C657-4952-A17A-7CBBB1DE5668}" presName="parentText" presStyleLbl="node1" presStyleIdx="2" presStyleCnt="8">
        <dgm:presLayoutVars>
          <dgm:chMax val="1"/>
          <dgm:bulletEnabled val="1"/>
        </dgm:presLayoutVars>
      </dgm:prSet>
      <dgm:spPr/>
    </dgm:pt>
    <dgm:pt modelId="{9B8084A4-BD3E-4939-ACDB-1889A90EF29B}" type="pres">
      <dgm:prSet presAssocID="{463D6B39-D29B-4270-8768-51A31A6C61E8}" presName="sp" presStyleCnt="0"/>
      <dgm:spPr/>
    </dgm:pt>
    <dgm:pt modelId="{D294C7CB-EFD4-4F59-8F3A-0D30320DC98C}" type="pres">
      <dgm:prSet presAssocID="{F07FA6AE-9C23-4811-8962-72D381A49B98}" presName="linNode" presStyleCnt="0"/>
      <dgm:spPr/>
    </dgm:pt>
    <dgm:pt modelId="{166169B7-2EC8-4E84-924C-E47585E10FED}" type="pres">
      <dgm:prSet presAssocID="{F07FA6AE-9C23-4811-8962-72D381A49B98}" presName="parentText" presStyleLbl="node1" presStyleIdx="3" presStyleCnt="8">
        <dgm:presLayoutVars>
          <dgm:chMax val="1"/>
          <dgm:bulletEnabled val="1"/>
        </dgm:presLayoutVars>
      </dgm:prSet>
      <dgm:spPr/>
    </dgm:pt>
    <dgm:pt modelId="{39478A6D-FE09-4ECA-99BF-6E17AAE1E89B}" type="pres">
      <dgm:prSet presAssocID="{9B1336A1-B2AA-4BD6-AD27-6054A6A443BB}" presName="sp" presStyleCnt="0"/>
      <dgm:spPr/>
    </dgm:pt>
    <dgm:pt modelId="{3E644FAD-7829-4C0A-93BB-4CC66975E47C}" type="pres">
      <dgm:prSet presAssocID="{928D7CBA-E1FB-4F65-B6EE-53026E4D781F}" presName="linNode" presStyleCnt="0"/>
      <dgm:spPr/>
    </dgm:pt>
    <dgm:pt modelId="{1BC2D604-E724-4B18-984C-97FE9589B64A}" type="pres">
      <dgm:prSet presAssocID="{928D7CBA-E1FB-4F65-B6EE-53026E4D781F}" presName="parentText" presStyleLbl="node1" presStyleIdx="4" presStyleCnt="8">
        <dgm:presLayoutVars>
          <dgm:chMax val="1"/>
          <dgm:bulletEnabled val="1"/>
        </dgm:presLayoutVars>
      </dgm:prSet>
      <dgm:spPr/>
    </dgm:pt>
    <dgm:pt modelId="{BE44695C-C17B-40C1-9A16-F5F5C7EF6137}" type="pres">
      <dgm:prSet presAssocID="{DCBBACCF-99BC-4DB1-9287-A76891422F3D}" presName="sp" presStyleCnt="0"/>
      <dgm:spPr/>
    </dgm:pt>
    <dgm:pt modelId="{9665B566-4995-4C20-BF12-16EFFB1C9BBB}" type="pres">
      <dgm:prSet presAssocID="{E565A1DF-3690-45FA-A739-FD13ED69E81A}" presName="linNode" presStyleCnt="0"/>
      <dgm:spPr/>
    </dgm:pt>
    <dgm:pt modelId="{F0EA025D-DAD4-4173-AC31-27D002C2EB5F}" type="pres">
      <dgm:prSet presAssocID="{E565A1DF-3690-45FA-A739-FD13ED69E81A}" presName="parentText" presStyleLbl="node1" presStyleIdx="5" presStyleCnt="8">
        <dgm:presLayoutVars>
          <dgm:chMax val="1"/>
          <dgm:bulletEnabled val="1"/>
        </dgm:presLayoutVars>
      </dgm:prSet>
      <dgm:spPr/>
    </dgm:pt>
    <dgm:pt modelId="{2FC57A05-FB0A-4E8F-9DE5-7F6D2F58451E}" type="pres">
      <dgm:prSet presAssocID="{FB101879-814D-4486-B50A-C3F1DA22696E}" presName="sp" presStyleCnt="0"/>
      <dgm:spPr/>
    </dgm:pt>
    <dgm:pt modelId="{EA6FBACB-BBD1-41D9-B196-6AACDA4B55C7}" type="pres">
      <dgm:prSet presAssocID="{0480287D-452B-448A-876A-EF98BE8A93EE}" presName="linNode" presStyleCnt="0"/>
      <dgm:spPr/>
    </dgm:pt>
    <dgm:pt modelId="{17967C28-9BBF-45AE-8E7D-21A5103AD528}" type="pres">
      <dgm:prSet presAssocID="{0480287D-452B-448A-876A-EF98BE8A93EE}" presName="parentText" presStyleLbl="node1" presStyleIdx="6" presStyleCnt="8">
        <dgm:presLayoutVars>
          <dgm:chMax val="1"/>
          <dgm:bulletEnabled val="1"/>
        </dgm:presLayoutVars>
      </dgm:prSet>
      <dgm:spPr/>
    </dgm:pt>
    <dgm:pt modelId="{199C6942-FDB0-4AE4-81E7-455F80609577}" type="pres">
      <dgm:prSet presAssocID="{06ED7702-52CF-43CC-81AB-37D8B74E2C04}" presName="sp" presStyleCnt="0"/>
      <dgm:spPr/>
    </dgm:pt>
    <dgm:pt modelId="{855486CF-0FED-4515-BCEA-AA5618608BE0}" type="pres">
      <dgm:prSet presAssocID="{2AAB6FD7-51F7-4B6E-8CBC-E1D20CD41F53}" presName="linNode" presStyleCnt="0"/>
      <dgm:spPr/>
    </dgm:pt>
    <dgm:pt modelId="{59303AAD-A767-4672-8193-636EC83DF18C}" type="pres">
      <dgm:prSet presAssocID="{2AAB6FD7-51F7-4B6E-8CBC-E1D20CD41F53}" presName="parentText" presStyleLbl="node1" presStyleIdx="7" presStyleCnt="8">
        <dgm:presLayoutVars>
          <dgm:chMax val="1"/>
          <dgm:bulletEnabled val="1"/>
        </dgm:presLayoutVars>
      </dgm:prSet>
      <dgm:spPr/>
    </dgm:pt>
  </dgm:ptLst>
  <dgm:cxnLst>
    <dgm:cxn modelId="{F2B51C20-D2E7-49B1-9E5C-33E612FB3DB4}" srcId="{66B54782-D0DC-40C3-A68B-203BCB69807C}" destId="{2AAB6FD7-51F7-4B6E-8CBC-E1D20CD41F53}" srcOrd="7" destOrd="0" parTransId="{53CC046A-9264-40C9-ACFF-AB2AA38EB463}" sibTransId="{161BE120-437D-4D55-9F60-A8F018E00001}"/>
    <dgm:cxn modelId="{58777321-7EB0-4298-8DC9-9DE9F704CD0E}" srcId="{66B54782-D0DC-40C3-A68B-203BCB69807C}" destId="{0480287D-452B-448A-876A-EF98BE8A93EE}" srcOrd="6" destOrd="0" parTransId="{441EE301-EDA0-41BD-B675-EA75645ABAEC}" sibTransId="{06ED7702-52CF-43CC-81AB-37D8B74E2C04}"/>
    <dgm:cxn modelId="{6ED1792C-69FE-409E-803B-E1DA2A3D208F}" type="presOf" srcId="{66B54782-D0DC-40C3-A68B-203BCB69807C}" destId="{6912FCA3-E052-477B-B90E-FDD33591943D}" srcOrd="0" destOrd="0" presId="urn:microsoft.com/office/officeart/2005/8/layout/vList5"/>
    <dgm:cxn modelId="{586B0E64-E394-434E-B32D-C45D9CA524A4}" type="presOf" srcId="{016688E6-B8BC-49AA-9120-12F42979DCDF}" destId="{63871D8E-7863-4BFA-A363-78263679A4D6}" srcOrd="0" destOrd="0" presId="urn:microsoft.com/office/officeart/2005/8/layout/vList5"/>
    <dgm:cxn modelId="{1B3D4164-D956-4C9E-8B26-EC5E501F3035}" type="presOf" srcId="{0480287D-452B-448A-876A-EF98BE8A93EE}" destId="{17967C28-9BBF-45AE-8E7D-21A5103AD528}" srcOrd="0" destOrd="0" presId="urn:microsoft.com/office/officeart/2005/8/layout/vList5"/>
    <dgm:cxn modelId="{D5117967-5FF7-4C3C-96E1-413BB01B1CB6}" srcId="{66B54782-D0DC-40C3-A68B-203BCB69807C}" destId="{0AC9512C-933F-4DFC-941D-A4E7CE1BE6EE}" srcOrd="0" destOrd="0" parTransId="{A8BE293B-9697-4B25-9364-E38D09D64C30}" sibTransId="{E66980EF-8F91-4A26-98B8-4F81AB635CB7}"/>
    <dgm:cxn modelId="{94B39F47-24DD-45E1-B8DB-7FEE3AC8BA7C}" srcId="{66B54782-D0DC-40C3-A68B-203BCB69807C}" destId="{E565A1DF-3690-45FA-A739-FD13ED69E81A}" srcOrd="5" destOrd="0" parTransId="{A10F6E6D-8EBD-4D10-8AE3-593E1AB2E2B1}" sibTransId="{FB101879-814D-4486-B50A-C3F1DA22696E}"/>
    <dgm:cxn modelId="{C2285E4F-6B29-4E50-AAE9-AFCF79AB43DA}" type="presOf" srcId="{E565A1DF-3690-45FA-A739-FD13ED69E81A}" destId="{F0EA025D-DAD4-4173-AC31-27D002C2EB5F}" srcOrd="0" destOrd="0" presId="urn:microsoft.com/office/officeart/2005/8/layout/vList5"/>
    <dgm:cxn modelId="{50DC4C57-9580-48D3-B723-49F474545BD5}" type="presOf" srcId="{B5D20294-C657-4952-A17A-7CBBB1DE5668}" destId="{6526597B-0215-4B3B-A723-259A0C228466}" srcOrd="0" destOrd="0" presId="urn:microsoft.com/office/officeart/2005/8/layout/vList5"/>
    <dgm:cxn modelId="{AFEAB87C-B83E-486D-A8D5-A028F870902F}" srcId="{66B54782-D0DC-40C3-A68B-203BCB69807C}" destId="{B5D20294-C657-4952-A17A-7CBBB1DE5668}" srcOrd="2" destOrd="0" parTransId="{37E08F4D-2DCB-4317-BA04-92890CB2702B}" sibTransId="{463D6B39-D29B-4270-8768-51A31A6C61E8}"/>
    <dgm:cxn modelId="{B42D3E88-6999-443A-8DF2-F0D3AE47AC6C}" type="presOf" srcId="{928D7CBA-E1FB-4F65-B6EE-53026E4D781F}" destId="{1BC2D604-E724-4B18-984C-97FE9589B64A}" srcOrd="0" destOrd="0" presId="urn:microsoft.com/office/officeart/2005/8/layout/vList5"/>
    <dgm:cxn modelId="{F5F0298B-A45F-4A1A-B940-EB0DA1F58687}" srcId="{66B54782-D0DC-40C3-A68B-203BCB69807C}" destId="{F07FA6AE-9C23-4811-8962-72D381A49B98}" srcOrd="3" destOrd="0" parTransId="{266704FA-6FA7-474C-9CA8-8EA55453BEDB}" sibTransId="{9B1336A1-B2AA-4BD6-AD27-6054A6A443BB}"/>
    <dgm:cxn modelId="{81AFB29B-CADE-4B58-BD78-9D417EB9F15A}" type="presOf" srcId="{2AAB6FD7-51F7-4B6E-8CBC-E1D20CD41F53}" destId="{59303AAD-A767-4672-8193-636EC83DF18C}" srcOrd="0" destOrd="0" presId="urn:microsoft.com/office/officeart/2005/8/layout/vList5"/>
    <dgm:cxn modelId="{20081FEA-F79F-4256-988D-1E456C66EE40}" srcId="{66B54782-D0DC-40C3-A68B-203BCB69807C}" destId="{016688E6-B8BC-49AA-9120-12F42979DCDF}" srcOrd="1" destOrd="0" parTransId="{75B4FF2F-5CDE-456B-A533-0CD133ADD554}" sibTransId="{72CAE28F-AD7B-439D-A200-F54DE439F7B9}"/>
    <dgm:cxn modelId="{85D455EB-EEF9-4AA4-B8EE-5D2DD0142B8D}" srcId="{66B54782-D0DC-40C3-A68B-203BCB69807C}" destId="{928D7CBA-E1FB-4F65-B6EE-53026E4D781F}" srcOrd="4" destOrd="0" parTransId="{50405362-6EFD-425C-884B-C9763DB2480A}" sibTransId="{DCBBACCF-99BC-4DB1-9287-A76891422F3D}"/>
    <dgm:cxn modelId="{E2F975F9-3359-4D34-A6CA-07EBD31306E7}" type="presOf" srcId="{F07FA6AE-9C23-4811-8962-72D381A49B98}" destId="{166169B7-2EC8-4E84-924C-E47585E10FED}" srcOrd="0" destOrd="0" presId="urn:microsoft.com/office/officeart/2005/8/layout/vList5"/>
    <dgm:cxn modelId="{089283FE-6530-4F06-8010-A5C8EDC1C39A}" type="presOf" srcId="{0AC9512C-933F-4DFC-941D-A4E7CE1BE6EE}" destId="{2D72DD55-7037-484D-8587-202E1ED77372}" srcOrd="0" destOrd="0" presId="urn:microsoft.com/office/officeart/2005/8/layout/vList5"/>
    <dgm:cxn modelId="{9F7B6DE5-427D-4AA9-81EF-EE609461AD17}" type="presParOf" srcId="{6912FCA3-E052-477B-B90E-FDD33591943D}" destId="{5A866E6C-A006-439D-8594-5E25EB13596C}" srcOrd="0" destOrd="0" presId="urn:microsoft.com/office/officeart/2005/8/layout/vList5"/>
    <dgm:cxn modelId="{D135705D-4047-43BA-85B7-78271AD30B74}" type="presParOf" srcId="{5A866E6C-A006-439D-8594-5E25EB13596C}" destId="{2D72DD55-7037-484D-8587-202E1ED77372}" srcOrd="0" destOrd="0" presId="urn:microsoft.com/office/officeart/2005/8/layout/vList5"/>
    <dgm:cxn modelId="{C009D850-5C41-4388-9B0A-0F9631DE7799}" type="presParOf" srcId="{6912FCA3-E052-477B-B90E-FDD33591943D}" destId="{31F3BE29-7010-4E23-8398-A64F3A4E163A}" srcOrd="1" destOrd="0" presId="urn:microsoft.com/office/officeart/2005/8/layout/vList5"/>
    <dgm:cxn modelId="{51542297-DA1B-46D1-8C1B-A792D54525B3}" type="presParOf" srcId="{6912FCA3-E052-477B-B90E-FDD33591943D}" destId="{6933EA64-3074-44F4-87E2-58AF340865B3}" srcOrd="2" destOrd="0" presId="urn:microsoft.com/office/officeart/2005/8/layout/vList5"/>
    <dgm:cxn modelId="{C02E21DB-8F97-434D-9634-DC95C8A0CF36}" type="presParOf" srcId="{6933EA64-3074-44F4-87E2-58AF340865B3}" destId="{63871D8E-7863-4BFA-A363-78263679A4D6}" srcOrd="0" destOrd="0" presId="urn:microsoft.com/office/officeart/2005/8/layout/vList5"/>
    <dgm:cxn modelId="{1FF85E05-6EEC-4647-A70D-9FC12D6EF7B0}" type="presParOf" srcId="{6912FCA3-E052-477B-B90E-FDD33591943D}" destId="{40CC67D1-1CBE-4EAD-B89E-EE3B22D28747}" srcOrd="3" destOrd="0" presId="urn:microsoft.com/office/officeart/2005/8/layout/vList5"/>
    <dgm:cxn modelId="{4DDC0FB5-DE8B-41BD-8A81-A8C949C00ADE}" type="presParOf" srcId="{6912FCA3-E052-477B-B90E-FDD33591943D}" destId="{0280E2C8-0CB8-46D0-AEC3-DC17A6BBC753}" srcOrd="4" destOrd="0" presId="urn:microsoft.com/office/officeart/2005/8/layout/vList5"/>
    <dgm:cxn modelId="{7A4C4B0D-4034-42F0-89ED-7DC82B0235A3}" type="presParOf" srcId="{0280E2C8-0CB8-46D0-AEC3-DC17A6BBC753}" destId="{6526597B-0215-4B3B-A723-259A0C228466}" srcOrd="0" destOrd="0" presId="urn:microsoft.com/office/officeart/2005/8/layout/vList5"/>
    <dgm:cxn modelId="{52798405-C4C9-4D01-96A0-B97FA4B8872F}" type="presParOf" srcId="{6912FCA3-E052-477B-B90E-FDD33591943D}" destId="{9B8084A4-BD3E-4939-ACDB-1889A90EF29B}" srcOrd="5" destOrd="0" presId="urn:microsoft.com/office/officeart/2005/8/layout/vList5"/>
    <dgm:cxn modelId="{91B69FDE-3127-496E-A47A-6FBB90B19F19}" type="presParOf" srcId="{6912FCA3-E052-477B-B90E-FDD33591943D}" destId="{D294C7CB-EFD4-4F59-8F3A-0D30320DC98C}" srcOrd="6" destOrd="0" presId="urn:microsoft.com/office/officeart/2005/8/layout/vList5"/>
    <dgm:cxn modelId="{3FF15E64-93FF-4A7F-835B-48BE563D0F6C}" type="presParOf" srcId="{D294C7CB-EFD4-4F59-8F3A-0D30320DC98C}" destId="{166169B7-2EC8-4E84-924C-E47585E10FED}" srcOrd="0" destOrd="0" presId="urn:microsoft.com/office/officeart/2005/8/layout/vList5"/>
    <dgm:cxn modelId="{1D2B2327-ECC5-4BA9-BB6A-A861368648A3}" type="presParOf" srcId="{6912FCA3-E052-477B-B90E-FDD33591943D}" destId="{39478A6D-FE09-4ECA-99BF-6E17AAE1E89B}" srcOrd="7" destOrd="0" presId="urn:microsoft.com/office/officeart/2005/8/layout/vList5"/>
    <dgm:cxn modelId="{7DF1811F-17D2-409A-9D4F-A4B210D299DA}" type="presParOf" srcId="{6912FCA3-E052-477B-B90E-FDD33591943D}" destId="{3E644FAD-7829-4C0A-93BB-4CC66975E47C}" srcOrd="8" destOrd="0" presId="urn:microsoft.com/office/officeart/2005/8/layout/vList5"/>
    <dgm:cxn modelId="{3697F8C2-455A-4F7D-8B0F-BA155B54B051}" type="presParOf" srcId="{3E644FAD-7829-4C0A-93BB-4CC66975E47C}" destId="{1BC2D604-E724-4B18-984C-97FE9589B64A}" srcOrd="0" destOrd="0" presId="urn:microsoft.com/office/officeart/2005/8/layout/vList5"/>
    <dgm:cxn modelId="{79E19CB8-808C-4594-AA98-F5B0AD52808E}" type="presParOf" srcId="{6912FCA3-E052-477B-B90E-FDD33591943D}" destId="{BE44695C-C17B-40C1-9A16-F5F5C7EF6137}" srcOrd="9" destOrd="0" presId="urn:microsoft.com/office/officeart/2005/8/layout/vList5"/>
    <dgm:cxn modelId="{BD2A1A5E-407B-43C3-A69E-5C4331E87DAE}" type="presParOf" srcId="{6912FCA3-E052-477B-B90E-FDD33591943D}" destId="{9665B566-4995-4C20-BF12-16EFFB1C9BBB}" srcOrd="10" destOrd="0" presId="urn:microsoft.com/office/officeart/2005/8/layout/vList5"/>
    <dgm:cxn modelId="{D9A462D4-4BDD-4E27-9F1F-4A8CEE331E52}" type="presParOf" srcId="{9665B566-4995-4C20-BF12-16EFFB1C9BBB}" destId="{F0EA025D-DAD4-4173-AC31-27D002C2EB5F}" srcOrd="0" destOrd="0" presId="urn:microsoft.com/office/officeart/2005/8/layout/vList5"/>
    <dgm:cxn modelId="{B8B2C6FC-31E8-4343-B656-85E6C3056138}" type="presParOf" srcId="{6912FCA3-E052-477B-B90E-FDD33591943D}" destId="{2FC57A05-FB0A-4E8F-9DE5-7F6D2F58451E}" srcOrd="11" destOrd="0" presId="urn:microsoft.com/office/officeart/2005/8/layout/vList5"/>
    <dgm:cxn modelId="{35D35302-9D90-4954-B2A8-D73E430F38FE}" type="presParOf" srcId="{6912FCA3-E052-477B-B90E-FDD33591943D}" destId="{EA6FBACB-BBD1-41D9-B196-6AACDA4B55C7}" srcOrd="12" destOrd="0" presId="urn:microsoft.com/office/officeart/2005/8/layout/vList5"/>
    <dgm:cxn modelId="{672169CD-64E0-4A03-9538-A979D4F4C4CC}" type="presParOf" srcId="{EA6FBACB-BBD1-41D9-B196-6AACDA4B55C7}" destId="{17967C28-9BBF-45AE-8E7D-21A5103AD528}" srcOrd="0" destOrd="0" presId="urn:microsoft.com/office/officeart/2005/8/layout/vList5"/>
    <dgm:cxn modelId="{A3107A07-809A-4370-BE75-7EF99F308904}" type="presParOf" srcId="{6912FCA3-E052-477B-B90E-FDD33591943D}" destId="{199C6942-FDB0-4AE4-81E7-455F80609577}" srcOrd="13" destOrd="0" presId="urn:microsoft.com/office/officeart/2005/8/layout/vList5"/>
    <dgm:cxn modelId="{C18D92A6-FFD4-4B9A-BC18-5FF6C9EC5831}" type="presParOf" srcId="{6912FCA3-E052-477B-B90E-FDD33591943D}" destId="{855486CF-0FED-4515-BCEA-AA5618608BE0}" srcOrd="14" destOrd="0" presId="urn:microsoft.com/office/officeart/2005/8/layout/vList5"/>
    <dgm:cxn modelId="{D19E49D4-FB9D-43C2-A29A-4F68FC7ECA26}" type="presParOf" srcId="{855486CF-0FED-4515-BCEA-AA5618608BE0}" destId="{59303AAD-A767-4672-8193-636EC83DF18C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4ABDDC-D214-42EC-8429-9ABC6501E94E}" type="doc">
      <dgm:prSet loTypeId="urn:microsoft.com/office/officeart/2018/5/layout/IconCircleLabelList" loCatId="icon" qsTypeId="urn:microsoft.com/office/officeart/2005/8/quickstyle/3d1" qsCatId="3D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FB37226D-AF09-474B-B14E-D8A51037498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JAICHAND MULAKALAPALLI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(TEAM LEADER)  BACKEND</a:t>
          </a:r>
          <a:endParaRPr lang="en-US" sz="1600" b="0" cap="none" dirty="0">
            <a:latin typeface="Tw Cen MT (Body)"/>
            <a:cs typeface="Times New Roman" panose="02020603050405020304" pitchFamily="18" charset="0"/>
          </a:endParaRPr>
        </a:p>
      </dgm:t>
    </dgm:pt>
    <dgm:pt modelId="{971E934E-F787-4219-8E2C-D0D2713EBDCF}" type="parTrans" cxnId="{C27040D6-CDD4-4FE9-A732-2B77F040C81B}">
      <dgm:prSet/>
      <dgm:spPr/>
      <dgm:t>
        <a:bodyPr/>
        <a:lstStyle/>
        <a:p>
          <a:endParaRPr lang="en-US"/>
        </a:p>
      </dgm:t>
    </dgm:pt>
    <dgm:pt modelId="{BF23F955-137D-4274-B9C2-495D67CF23F6}" type="sibTrans" cxnId="{C27040D6-CDD4-4FE9-A732-2B77F040C81B}">
      <dgm:prSet phldrT="01" phldr="0"/>
      <dgm:spPr/>
      <dgm:t>
        <a:bodyPr/>
        <a:lstStyle/>
        <a:p>
          <a:endParaRPr lang="en-US"/>
        </a:p>
      </dgm:t>
    </dgm:pt>
    <dgm:pt modelId="{61B67600-B94E-4FDB-8435-A7FED34EDEF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MANOJ KUMAR GUDE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cap="none" dirty="0">
            <a:latin typeface="Tw Cen MT (Body)"/>
            <a:cs typeface="Times New Roman" panose="02020603050405020304" pitchFamily="18" charset="0"/>
          </a:endParaRPr>
        </a:p>
      </dgm:t>
    </dgm:pt>
    <dgm:pt modelId="{E5853747-D1F1-4DF5-9592-3BD246B8B31C}" type="parTrans" cxnId="{3D78BB8B-1F79-449F-AD6B-B8D7ECBF9290}">
      <dgm:prSet/>
      <dgm:spPr/>
      <dgm:t>
        <a:bodyPr/>
        <a:lstStyle/>
        <a:p>
          <a:endParaRPr lang="en-US"/>
        </a:p>
      </dgm:t>
    </dgm:pt>
    <dgm:pt modelId="{2F2DC9B2-3072-4FE0-B1CE-2B390123D522}" type="sibTrans" cxnId="{3D78BB8B-1F79-449F-AD6B-B8D7ECBF9290}">
      <dgm:prSet phldrT="02" phldr="0"/>
      <dgm:spPr/>
      <dgm:t>
        <a:bodyPr/>
        <a:lstStyle/>
        <a:p>
          <a:endParaRPr lang="en-US"/>
        </a:p>
      </dgm:t>
    </dgm:pt>
    <dgm:pt modelId="{3AFDCAC2-CBAC-4053-BF01-DE6A641297C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ADITHYA KRISHNA RAAVI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cap="none" dirty="0">
            <a:latin typeface="Tw Cen MT (Body)"/>
            <a:cs typeface="Times New Roman" panose="02020603050405020304" pitchFamily="18" charset="0"/>
          </a:endParaRPr>
        </a:p>
      </dgm:t>
    </dgm:pt>
    <dgm:pt modelId="{2945E9DB-7769-4C6C-B6E4-BF2F20238559}" type="parTrans" cxnId="{443D84E4-CE7F-4F28-A3DC-48059DC58C5F}">
      <dgm:prSet/>
      <dgm:spPr/>
      <dgm:t>
        <a:bodyPr/>
        <a:lstStyle/>
        <a:p>
          <a:endParaRPr lang="en-US"/>
        </a:p>
      </dgm:t>
    </dgm:pt>
    <dgm:pt modelId="{B738753F-A471-4838-B0A1-17668E33BBD9}" type="sibTrans" cxnId="{443D84E4-CE7F-4F28-A3DC-48059DC58C5F}">
      <dgm:prSet phldrT="03" phldr="0"/>
      <dgm:spPr/>
      <dgm:t>
        <a:bodyPr/>
        <a:lstStyle/>
        <a:p>
          <a:endParaRPr lang="en-US"/>
        </a:p>
      </dgm:t>
    </dgm:pt>
    <dgm:pt modelId="{9D060EFD-A516-482C-A3F3-F3D0A41989D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dirty="0">
              <a:latin typeface="Tw Cen MT (Body)"/>
              <a:cs typeface="Times New Roman" panose="02020603050405020304" pitchFamily="18" charset="0"/>
            </a:rPr>
            <a:t>Saibabu devarapalli</a:t>
          </a:r>
        </a:p>
        <a:p>
          <a:pPr>
            <a:lnSpc>
              <a:spcPct val="100000"/>
            </a:lnSpc>
            <a:defRPr cap="all"/>
          </a:pPr>
          <a:r>
            <a:rPr lang="en-US" sz="1600" b="0" i="0" dirty="0">
              <a:latin typeface="Tw Cen MT (Body)"/>
              <a:cs typeface="Times New Roman" panose="02020603050405020304" pitchFamily="18" charset="0"/>
            </a:rPr>
            <a:t>Fullstack</a:t>
          </a:r>
          <a:endParaRPr lang="en-US" sz="1600" dirty="0">
            <a:latin typeface="Tw Cen MT (Body)"/>
            <a:cs typeface="Times New Roman" panose="02020603050405020304" pitchFamily="18" charset="0"/>
          </a:endParaRPr>
        </a:p>
      </dgm:t>
    </dgm:pt>
    <dgm:pt modelId="{F9AC0329-1AE8-4C19-B1EA-A46B91C3F7AF}" type="parTrans" cxnId="{7AEF8F0D-6B6A-49D9-BEFF-81ABBD261837}">
      <dgm:prSet/>
      <dgm:spPr/>
      <dgm:t>
        <a:bodyPr/>
        <a:lstStyle/>
        <a:p>
          <a:endParaRPr lang="en-US"/>
        </a:p>
      </dgm:t>
    </dgm:pt>
    <dgm:pt modelId="{A8BF3A9E-719A-45A4-9DF6-2737630A03D0}" type="sibTrans" cxnId="{7AEF8F0D-6B6A-49D9-BEFF-81ABBD261837}">
      <dgm:prSet phldrT="04" phldr="0"/>
      <dgm:spPr/>
      <dgm:t>
        <a:bodyPr/>
        <a:lstStyle/>
        <a:p>
          <a:endParaRPr lang="en-US"/>
        </a:p>
      </dgm:t>
    </dgm:pt>
    <dgm:pt modelId="{C976B047-ACC9-40EB-AE9C-0DC4ABA48AF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HARISH CHOWDARY BALA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DATABASE</a:t>
          </a:r>
        </a:p>
      </dgm:t>
    </dgm:pt>
    <dgm:pt modelId="{97ED3AE3-7B61-4C75-9E09-0A4E40CFBCF2}" type="sibTrans" cxnId="{B082FA02-C8FE-471A-BED4-B0DADFDD6CFE}">
      <dgm:prSet phldrT="05" phldr="0"/>
      <dgm:spPr/>
      <dgm:t>
        <a:bodyPr/>
        <a:lstStyle/>
        <a:p>
          <a:endParaRPr lang="en-US"/>
        </a:p>
      </dgm:t>
    </dgm:pt>
    <dgm:pt modelId="{A29543CC-398C-4450-8E9D-6ABEE3202298}" type="parTrans" cxnId="{B082FA02-C8FE-471A-BED4-B0DADFDD6CFE}">
      <dgm:prSet/>
      <dgm:spPr/>
      <dgm:t>
        <a:bodyPr/>
        <a:lstStyle/>
        <a:p>
          <a:endParaRPr lang="en-US"/>
        </a:p>
      </dgm:t>
    </dgm:pt>
    <dgm:pt modelId="{608F08B9-C91B-407F-BFA3-AC44042B4802}" type="pres">
      <dgm:prSet presAssocID="{3A4ABDDC-D214-42EC-8429-9ABC6501E94E}" presName="root" presStyleCnt="0">
        <dgm:presLayoutVars>
          <dgm:dir/>
          <dgm:resizeHandles val="exact"/>
        </dgm:presLayoutVars>
      </dgm:prSet>
      <dgm:spPr/>
    </dgm:pt>
    <dgm:pt modelId="{052DC9CB-30E0-44D6-8787-813FD7ADB424}" type="pres">
      <dgm:prSet presAssocID="{61B67600-B94E-4FDB-8435-A7FED34EDEF6}" presName="compNode" presStyleCnt="0"/>
      <dgm:spPr/>
    </dgm:pt>
    <dgm:pt modelId="{40D2AF01-DDAF-479D-9A60-E20C6DAC5A83}" type="pres">
      <dgm:prSet presAssocID="{61B67600-B94E-4FDB-8435-A7FED34EDEF6}" presName="iconBgRect" presStyleLbl="bgShp" presStyleIdx="0" presStyleCnt="5"/>
      <dgm:spPr/>
    </dgm:pt>
    <dgm:pt modelId="{4EEEDEAA-D28F-4A7F-9866-00F94D8DD2BA}" type="pres">
      <dgm:prSet presAssocID="{61B67600-B94E-4FDB-8435-A7FED34EDEF6}" presName="iconRect" presStyleLbl="node1" presStyleIdx="0" presStyleCnt="5" custScaleX="182563" custScaleY="183477" custLinFactNeighborX="-975"/>
      <dgm:spPr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436" b="-3436"/>
          </a:stretch>
        </a:blipFill>
      </dgm:spPr>
    </dgm:pt>
    <dgm:pt modelId="{D7B6040E-39E2-42C0-9F7F-A6CF1FFB628B}" type="pres">
      <dgm:prSet presAssocID="{61B67600-B94E-4FDB-8435-A7FED34EDEF6}" presName="spaceRect" presStyleCnt="0"/>
      <dgm:spPr/>
    </dgm:pt>
    <dgm:pt modelId="{59C52A30-81B3-4F09-9572-2F0857CFDC3F}" type="pres">
      <dgm:prSet presAssocID="{61B67600-B94E-4FDB-8435-A7FED34EDEF6}" presName="textRect" presStyleLbl="revTx" presStyleIdx="0" presStyleCnt="5">
        <dgm:presLayoutVars>
          <dgm:chMax val="1"/>
          <dgm:chPref val="1"/>
        </dgm:presLayoutVars>
      </dgm:prSet>
      <dgm:spPr/>
    </dgm:pt>
    <dgm:pt modelId="{7B6A8BC0-8144-4100-95AC-3E4515FF64BA}" type="pres">
      <dgm:prSet presAssocID="{2F2DC9B2-3072-4FE0-B1CE-2B390123D522}" presName="sibTrans" presStyleCnt="0"/>
      <dgm:spPr/>
    </dgm:pt>
    <dgm:pt modelId="{3439ED5F-B005-4C8A-964C-B3E604488A58}" type="pres">
      <dgm:prSet presAssocID="{C976B047-ACC9-40EB-AE9C-0DC4ABA48AF2}" presName="compNode" presStyleCnt="0"/>
      <dgm:spPr/>
    </dgm:pt>
    <dgm:pt modelId="{A098B85B-9EC3-4228-876F-2B04E0BFC71C}" type="pres">
      <dgm:prSet presAssocID="{C976B047-ACC9-40EB-AE9C-0DC4ABA48AF2}" presName="iconBgRect" presStyleLbl="bgShp" presStyleIdx="1" presStyleCnt="5"/>
      <dgm:spPr/>
    </dgm:pt>
    <dgm:pt modelId="{82A6ABB2-9BE4-4DDE-82AE-AF08D9A0EFF1}" type="pres">
      <dgm:prSet presAssocID="{C976B047-ACC9-40EB-AE9C-0DC4ABA48AF2}" presName="iconRect" presStyleLbl="node1" presStyleIdx="1" presStyleCnt="5" custScaleX="176241" custScaleY="174335"/>
      <dgm:spPr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519" r="-5519"/>
          </a:stretch>
        </a:blipFill>
      </dgm:spPr>
    </dgm:pt>
    <dgm:pt modelId="{14EF3762-D57D-4BB2-BB1B-6AB2943A4E32}" type="pres">
      <dgm:prSet presAssocID="{C976B047-ACC9-40EB-AE9C-0DC4ABA48AF2}" presName="spaceRect" presStyleCnt="0"/>
      <dgm:spPr/>
    </dgm:pt>
    <dgm:pt modelId="{7CB578D8-C238-4441-975D-1DB8B77BBE00}" type="pres">
      <dgm:prSet presAssocID="{C976B047-ACC9-40EB-AE9C-0DC4ABA48AF2}" presName="textRect" presStyleLbl="revTx" presStyleIdx="1" presStyleCnt="5">
        <dgm:presLayoutVars>
          <dgm:chMax val="1"/>
          <dgm:chPref val="1"/>
        </dgm:presLayoutVars>
      </dgm:prSet>
      <dgm:spPr/>
    </dgm:pt>
    <dgm:pt modelId="{E17823E7-FE94-4532-8736-1EB127B0E02A}" type="pres">
      <dgm:prSet presAssocID="{97ED3AE3-7B61-4C75-9E09-0A4E40CFBCF2}" presName="sibTrans" presStyleCnt="0"/>
      <dgm:spPr/>
    </dgm:pt>
    <dgm:pt modelId="{9E7B8C5D-AFD2-4F6D-A46E-7C6C630FB971}" type="pres">
      <dgm:prSet presAssocID="{3AFDCAC2-CBAC-4053-BF01-DE6A641297C6}" presName="compNode" presStyleCnt="0"/>
      <dgm:spPr/>
    </dgm:pt>
    <dgm:pt modelId="{72E80963-B297-438D-B287-BD5C6D858D9A}" type="pres">
      <dgm:prSet presAssocID="{3AFDCAC2-CBAC-4053-BF01-DE6A641297C6}" presName="iconBgRect" presStyleLbl="bgShp" presStyleIdx="2" presStyleCnt="5"/>
      <dgm:spPr/>
    </dgm:pt>
    <dgm:pt modelId="{963609E0-1123-430F-84CE-B59C04DDFC03}" type="pres">
      <dgm:prSet presAssocID="{3AFDCAC2-CBAC-4053-BF01-DE6A641297C6}" presName="iconRect" presStyleLbl="node1" presStyleIdx="2" presStyleCnt="5" custScaleX="193810" custScaleY="189599" custLinFactNeighborX="5175" custLinFactNeighborY="10288"/>
      <dgm:spPr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8034" b="-18034"/>
          </a:stretch>
        </a:blipFill>
      </dgm:spPr>
    </dgm:pt>
    <dgm:pt modelId="{F5712831-982A-40D9-8BDB-8F278821EB5B}" type="pres">
      <dgm:prSet presAssocID="{3AFDCAC2-CBAC-4053-BF01-DE6A641297C6}" presName="spaceRect" presStyleCnt="0"/>
      <dgm:spPr/>
    </dgm:pt>
    <dgm:pt modelId="{06404763-ABBA-4E19-8AB1-1FE5627DF9D7}" type="pres">
      <dgm:prSet presAssocID="{3AFDCAC2-CBAC-4053-BF01-DE6A641297C6}" presName="textRect" presStyleLbl="revTx" presStyleIdx="2" presStyleCnt="5">
        <dgm:presLayoutVars>
          <dgm:chMax val="1"/>
          <dgm:chPref val="1"/>
        </dgm:presLayoutVars>
      </dgm:prSet>
      <dgm:spPr/>
    </dgm:pt>
    <dgm:pt modelId="{A96B9F02-8168-4ECB-BBA1-17E2F7C733AE}" type="pres">
      <dgm:prSet presAssocID="{B738753F-A471-4838-B0A1-17668E33BBD9}" presName="sibTrans" presStyleCnt="0"/>
      <dgm:spPr/>
    </dgm:pt>
    <dgm:pt modelId="{399A50C8-5F06-4770-A758-568729FD845A}" type="pres">
      <dgm:prSet presAssocID="{FB37226D-AF09-474B-B14E-D8A510374983}" presName="compNode" presStyleCnt="0"/>
      <dgm:spPr/>
    </dgm:pt>
    <dgm:pt modelId="{56C41F9A-86AC-41C5-9189-6C07B670BDF9}" type="pres">
      <dgm:prSet presAssocID="{FB37226D-AF09-474B-B14E-D8A510374983}" presName="iconBgRect" presStyleLbl="bgShp" presStyleIdx="3" presStyleCnt="5"/>
      <dgm:spPr/>
    </dgm:pt>
    <dgm:pt modelId="{687838E1-9051-4D8C-9096-66B1FDEB633F}" type="pres">
      <dgm:prSet presAssocID="{FB37226D-AF09-474B-B14E-D8A510374983}" presName="iconRect" presStyleLbl="node1" presStyleIdx="3" presStyleCnt="5" custScaleX="188129" custScaleY="202089"/>
      <dgm:spPr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949" r="-17949"/>
          </a:stretch>
        </a:blipFill>
      </dgm:spPr>
    </dgm:pt>
    <dgm:pt modelId="{28A4BA7F-28DC-447C-A663-D4009C16CB41}" type="pres">
      <dgm:prSet presAssocID="{FB37226D-AF09-474B-B14E-D8A510374983}" presName="spaceRect" presStyleCnt="0"/>
      <dgm:spPr/>
    </dgm:pt>
    <dgm:pt modelId="{FFC00A7E-51F0-488A-B175-1D9BB9A3C4A1}" type="pres">
      <dgm:prSet presAssocID="{FB37226D-AF09-474B-B14E-D8A510374983}" presName="textRect" presStyleLbl="revTx" presStyleIdx="3" presStyleCnt="5">
        <dgm:presLayoutVars>
          <dgm:chMax val="1"/>
          <dgm:chPref val="1"/>
        </dgm:presLayoutVars>
      </dgm:prSet>
      <dgm:spPr/>
    </dgm:pt>
    <dgm:pt modelId="{012292C8-FC78-4CB0-94F4-3BFA32D5BC7D}" type="pres">
      <dgm:prSet presAssocID="{BF23F955-137D-4274-B9C2-495D67CF23F6}" presName="sibTrans" presStyleCnt="0"/>
      <dgm:spPr/>
    </dgm:pt>
    <dgm:pt modelId="{C3D4E359-41A2-4D69-8B53-3BC1F04F40CD}" type="pres">
      <dgm:prSet presAssocID="{9D060EFD-A516-482C-A3F3-F3D0A41989D3}" presName="compNode" presStyleCnt="0"/>
      <dgm:spPr/>
    </dgm:pt>
    <dgm:pt modelId="{748F3216-80F2-49D4-AFE7-410A5298FAC5}" type="pres">
      <dgm:prSet presAssocID="{9D060EFD-A516-482C-A3F3-F3D0A41989D3}" presName="iconBgRect" presStyleLbl="bgShp" presStyleIdx="4" presStyleCnt="5"/>
      <dgm:spPr/>
    </dgm:pt>
    <dgm:pt modelId="{5DBD53F4-54C1-411E-9FC0-FA6E027B8360}" type="pres">
      <dgm:prSet presAssocID="{9D060EFD-A516-482C-A3F3-F3D0A41989D3}" presName="iconRect" presStyleLbl="node1" presStyleIdx="4" presStyleCnt="5" custScaleX="189702" custScaleY="204131"/>
      <dgm:spPr>
        <a:prstGeom prst="ellipse">
          <a:avLst/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797" r="-16797"/>
          </a:stretch>
        </a:blipFill>
      </dgm:spPr>
    </dgm:pt>
    <dgm:pt modelId="{9F041BF4-08E0-4987-94A1-65628434829C}" type="pres">
      <dgm:prSet presAssocID="{9D060EFD-A516-482C-A3F3-F3D0A41989D3}" presName="spaceRect" presStyleCnt="0"/>
      <dgm:spPr/>
    </dgm:pt>
    <dgm:pt modelId="{38041827-230F-4748-8541-E2A8ACCE7B97}" type="pres">
      <dgm:prSet presAssocID="{9D060EFD-A516-482C-A3F3-F3D0A41989D3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082FA02-C8FE-471A-BED4-B0DADFDD6CFE}" srcId="{3A4ABDDC-D214-42EC-8429-9ABC6501E94E}" destId="{C976B047-ACC9-40EB-AE9C-0DC4ABA48AF2}" srcOrd="1" destOrd="0" parTransId="{A29543CC-398C-4450-8E9D-6ABEE3202298}" sibTransId="{97ED3AE3-7B61-4C75-9E09-0A4E40CFBCF2}"/>
    <dgm:cxn modelId="{7AEF8F0D-6B6A-49D9-BEFF-81ABBD261837}" srcId="{3A4ABDDC-D214-42EC-8429-9ABC6501E94E}" destId="{9D060EFD-A516-482C-A3F3-F3D0A41989D3}" srcOrd="4" destOrd="0" parTransId="{F9AC0329-1AE8-4C19-B1EA-A46B91C3F7AF}" sibTransId="{A8BF3A9E-719A-45A4-9DF6-2737630A03D0}"/>
    <dgm:cxn modelId="{FA0BC582-B105-405E-911E-6152E0339158}" type="presOf" srcId="{61B67600-B94E-4FDB-8435-A7FED34EDEF6}" destId="{59C52A30-81B3-4F09-9572-2F0857CFDC3F}" srcOrd="0" destOrd="0" presId="urn:microsoft.com/office/officeart/2018/5/layout/IconCircleLabelList"/>
    <dgm:cxn modelId="{3D78BB8B-1F79-449F-AD6B-B8D7ECBF9290}" srcId="{3A4ABDDC-D214-42EC-8429-9ABC6501E94E}" destId="{61B67600-B94E-4FDB-8435-A7FED34EDEF6}" srcOrd="0" destOrd="0" parTransId="{E5853747-D1F1-4DF5-9592-3BD246B8B31C}" sibTransId="{2F2DC9B2-3072-4FE0-B1CE-2B390123D522}"/>
    <dgm:cxn modelId="{FF243FA2-037C-4FF5-8302-C20066C2FD63}" type="presOf" srcId="{FB37226D-AF09-474B-B14E-D8A510374983}" destId="{FFC00A7E-51F0-488A-B175-1D9BB9A3C4A1}" srcOrd="0" destOrd="0" presId="urn:microsoft.com/office/officeart/2018/5/layout/IconCircleLabelList"/>
    <dgm:cxn modelId="{601701A7-076D-4801-93F1-7C97A5993A54}" type="presOf" srcId="{3A4ABDDC-D214-42EC-8429-9ABC6501E94E}" destId="{608F08B9-C91B-407F-BFA3-AC44042B4802}" srcOrd="0" destOrd="0" presId="urn:microsoft.com/office/officeart/2018/5/layout/IconCircleLabelList"/>
    <dgm:cxn modelId="{55F424B8-4D3E-4417-BD51-E9E0053A44FD}" type="presOf" srcId="{C976B047-ACC9-40EB-AE9C-0DC4ABA48AF2}" destId="{7CB578D8-C238-4441-975D-1DB8B77BBE00}" srcOrd="0" destOrd="0" presId="urn:microsoft.com/office/officeart/2018/5/layout/IconCircleLabelList"/>
    <dgm:cxn modelId="{C7C185BB-38A3-44C9-AF51-DBB15F63CF6A}" type="presOf" srcId="{9D060EFD-A516-482C-A3F3-F3D0A41989D3}" destId="{38041827-230F-4748-8541-E2A8ACCE7B97}" srcOrd="0" destOrd="0" presId="urn:microsoft.com/office/officeart/2018/5/layout/IconCircleLabelList"/>
    <dgm:cxn modelId="{C27040D6-CDD4-4FE9-A732-2B77F040C81B}" srcId="{3A4ABDDC-D214-42EC-8429-9ABC6501E94E}" destId="{FB37226D-AF09-474B-B14E-D8A510374983}" srcOrd="3" destOrd="0" parTransId="{971E934E-F787-4219-8E2C-D0D2713EBDCF}" sibTransId="{BF23F955-137D-4274-B9C2-495D67CF23F6}"/>
    <dgm:cxn modelId="{552FE9E3-BBB7-488F-BACA-8587BFB406ED}" type="presOf" srcId="{3AFDCAC2-CBAC-4053-BF01-DE6A641297C6}" destId="{06404763-ABBA-4E19-8AB1-1FE5627DF9D7}" srcOrd="0" destOrd="0" presId="urn:microsoft.com/office/officeart/2018/5/layout/IconCircleLabelList"/>
    <dgm:cxn modelId="{443D84E4-CE7F-4F28-A3DC-48059DC58C5F}" srcId="{3A4ABDDC-D214-42EC-8429-9ABC6501E94E}" destId="{3AFDCAC2-CBAC-4053-BF01-DE6A641297C6}" srcOrd="2" destOrd="0" parTransId="{2945E9DB-7769-4C6C-B6E4-BF2F20238559}" sibTransId="{B738753F-A471-4838-B0A1-17668E33BBD9}"/>
    <dgm:cxn modelId="{226964EE-9E44-47DD-9C91-98DCD789F712}" type="presParOf" srcId="{608F08B9-C91B-407F-BFA3-AC44042B4802}" destId="{052DC9CB-30E0-44D6-8787-813FD7ADB424}" srcOrd="0" destOrd="0" presId="urn:microsoft.com/office/officeart/2018/5/layout/IconCircleLabelList"/>
    <dgm:cxn modelId="{C0B0B400-5A65-4322-A1C2-056DF3B414A8}" type="presParOf" srcId="{052DC9CB-30E0-44D6-8787-813FD7ADB424}" destId="{40D2AF01-DDAF-479D-9A60-E20C6DAC5A83}" srcOrd="0" destOrd="0" presId="urn:microsoft.com/office/officeart/2018/5/layout/IconCircleLabelList"/>
    <dgm:cxn modelId="{597310ED-B2B7-46BA-90E9-7761DC68511B}" type="presParOf" srcId="{052DC9CB-30E0-44D6-8787-813FD7ADB424}" destId="{4EEEDEAA-D28F-4A7F-9866-00F94D8DD2BA}" srcOrd="1" destOrd="0" presId="urn:microsoft.com/office/officeart/2018/5/layout/IconCircleLabelList"/>
    <dgm:cxn modelId="{7A088A22-AF29-4723-AA70-13BA0CECE6D0}" type="presParOf" srcId="{052DC9CB-30E0-44D6-8787-813FD7ADB424}" destId="{D7B6040E-39E2-42C0-9F7F-A6CF1FFB628B}" srcOrd="2" destOrd="0" presId="urn:microsoft.com/office/officeart/2018/5/layout/IconCircleLabelList"/>
    <dgm:cxn modelId="{8AF3F1BE-C3B6-49AA-93B3-D545E542D4EA}" type="presParOf" srcId="{052DC9CB-30E0-44D6-8787-813FD7ADB424}" destId="{59C52A30-81B3-4F09-9572-2F0857CFDC3F}" srcOrd="3" destOrd="0" presId="urn:microsoft.com/office/officeart/2018/5/layout/IconCircleLabelList"/>
    <dgm:cxn modelId="{47984015-57C9-453A-B8EB-808142D7A5DD}" type="presParOf" srcId="{608F08B9-C91B-407F-BFA3-AC44042B4802}" destId="{7B6A8BC0-8144-4100-95AC-3E4515FF64BA}" srcOrd="1" destOrd="0" presId="urn:microsoft.com/office/officeart/2018/5/layout/IconCircleLabelList"/>
    <dgm:cxn modelId="{D5BFA26C-B680-46CE-9EC0-334CBD7EE650}" type="presParOf" srcId="{608F08B9-C91B-407F-BFA3-AC44042B4802}" destId="{3439ED5F-B005-4C8A-964C-B3E604488A58}" srcOrd="2" destOrd="0" presId="urn:microsoft.com/office/officeart/2018/5/layout/IconCircleLabelList"/>
    <dgm:cxn modelId="{019534E9-2B73-4FE7-8C25-4D531F0E2E44}" type="presParOf" srcId="{3439ED5F-B005-4C8A-964C-B3E604488A58}" destId="{A098B85B-9EC3-4228-876F-2B04E0BFC71C}" srcOrd="0" destOrd="0" presId="urn:microsoft.com/office/officeart/2018/5/layout/IconCircleLabelList"/>
    <dgm:cxn modelId="{7DABE45E-7150-4C0D-A39E-5217A570C759}" type="presParOf" srcId="{3439ED5F-B005-4C8A-964C-B3E604488A58}" destId="{82A6ABB2-9BE4-4DDE-82AE-AF08D9A0EFF1}" srcOrd="1" destOrd="0" presId="urn:microsoft.com/office/officeart/2018/5/layout/IconCircleLabelList"/>
    <dgm:cxn modelId="{7E52C632-999D-4A5F-B3D9-BBAD4D5AEDC9}" type="presParOf" srcId="{3439ED5F-B005-4C8A-964C-B3E604488A58}" destId="{14EF3762-D57D-4BB2-BB1B-6AB2943A4E32}" srcOrd="2" destOrd="0" presId="urn:microsoft.com/office/officeart/2018/5/layout/IconCircleLabelList"/>
    <dgm:cxn modelId="{5C36E2C8-717F-4F8B-891A-B9458B8932D3}" type="presParOf" srcId="{3439ED5F-B005-4C8A-964C-B3E604488A58}" destId="{7CB578D8-C238-4441-975D-1DB8B77BBE00}" srcOrd="3" destOrd="0" presId="urn:microsoft.com/office/officeart/2018/5/layout/IconCircleLabelList"/>
    <dgm:cxn modelId="{A879B9D1-DE01-4FF9-BD3C-0EB57AEE297B}" type="presParOf" srcId="{608F08B9-C91B-407F-BFA3-AC44042B4802}" destId="{E17823E7-FE94-4532-8736-1EB127B0E02A}" srcOrd="3" destOrd="0" presId="urn:microsoft.com/office/officeart/2018/5/layout/IconCircleLabelList"/>
    <dgm:cxn modelId="{7D83F4F8-B068-4499-9819-3DA9751AC20A}" type="presParOf" srcId="{608F08B9-C91B-407F-BFA3-AC44042B4802}" destId="{9E7B8C5D-AFD2-4F6D-A46E-7C6C630FB971}" srcOrd="4" destOrd="0" presId="urn:microsoft.com/office/officeart/2018/5/layout/IconCircleLabelList"/>
    <dgm:cxn modelId="{D91DBECB-4F81-4060-B1A8-42F2BF04ED6B}" type="presParOf" srcId="{9E7B8C5D-AFD2-4F6D-A46E-7C6C630FB971}" destId="{72E80963-B297-438D-B287-BD5C6D858D9A}" srcOrd="0" destOrd="0" presId="urn:microsoft.com/office/officeart/2018/5/layout/IconCircleLabelList"/>
    <dgm:cxn modelId="{A180704B-9190-4C77-AD50-EEF3D0ACDDAA}" type="presParOf" srcId="{9E7B8C5D-AFD2-4F6D-A46E-7C6C630FB971}" destId="{963609E0-1123-430F-84CE-B59C04DDFC03}" srcOrd="1" destOrd="0" presId="urn:microsoft.com/office/officeart/2018/5/layout/IconCircleLabelList"/>
    <dgm:cxn modelId="{1A7C9C04-6531-4D05-866D-D2C11B9F572B}" type="presParOf" srcId="{9E7B8C5D-AFD2-4F6D-A46E-7C6C630FB971}" destId="{F5712831-982A-40D9-8BDB-8F278821EB5B}" srcOrd="2" destOrd="0" presId="urn:microsoft.com/office/officeart/2018/5/layout/IconCircleLabelList"/>
    <dgm:cxn modelId="{E737AB8B-9A02-403B-B9F2-C9F2E02E5A59}" type="presParOf" srcId="{9E7B8C5D-AFD2-4F6D-A46E-7C6C630FB971}" destId="{06404763-ABBA-4E19-8AB1-1FE5627DF9D7}" srcOrd="3" destOrd="0" presId="urn:microsoft.com/office/officeart/2018/5/layout/IconCircleLabelList"/>
    <dgm:cxn modelId="{40BDEE99-92EF-4304-A1A0-1E81A0A1BFC3}" type="presParOf" srcId="{608F08B9-C91B-407F-BFA3-AC44042B4802}" destId="{A96B9F02-8168-4ECB-BBA1-17E2F7C733AE}" srcOrd="5" destOrd="0" presId="urn:microsoft.com/office/officeart/2018/5/layout/IconCircleLabelList"/>
    <dgm:cxn modelId="{9802151E-4B94-4537-98F9-44F9108D2EA1}" type="presParOf" srcId="{608F08B9-C91B-407F-BFA3-AC44042B4802}" destId="{399A50C8-5F06-4770-A758-568729FD845A}" srcOrd="6" destOrd="0" presId="urn:microsoft.com/office/officeart/2018/5/layout/IconCircleLabelList"/>
    <dgm:cxn modelId="{EEE9ADD9-7978-4CB3-96A0-832D82B32152}" type="presParOf" srcId="{399A50C8-5F06-4770-A758-568729FD845A}" destId="{56C41F9A-86AC-41C5-9189-6C07B670BDF9}" srcOrd="0" destOrd="0" presId="urn:microsoft.com/office/officeart/2018/5/layout/IconCircleLabelList"/>
    <dgm:cxn modelId="{15662CC2-464F-4C55-92EF-600162F2CA2F}" type="presParOf" srcId="{399A50C8-5F06-4770-A758-568729FD845A}" destId="{687838E1-9051-4D8C-9096-66B1FDEB633F}" srcOrd="1" destOrd="0" presId="urn:microsoft.com/office/officeart/2018/5/layout/IconCircleLabelList"/>
    <dgm:cxn modelId="{73F0D157-EA79-46D8-9D87-A2E17BB321CD}" type="presParOf" srcId="{399A50C8-5F06-4770-A758-568729FD845A}" destId="{28A4BA7F-28DC-447C-A663-D4009C16CB41}" srcOrd="2" destOrd="0" presId="urn:microsoft.com/office/officeart/2018/5/layout/IconCircleLabelList"/>
    <dgm:cxn modelId="{266AADFF-AD9E-4864-9AD8-5E3DDDC3CB65}" type="presParOf" srcId="{399A50C8-5F06-4770-A758-568729FD845A}" destId="{FFC00A7E-51F0-488A-B175-1D9BB9A3C4A1}" srcOrd="3" destOrd="0" presId="urn:microsoft.com/office/officeart/2018/5/layout/IconCircleLabelList"/>
    <dgm:cxn modelId="{3DCF1DDF-D6D6-41F5-98F8-24510ABDF0A6}" type="presParOf" srcId="{608F08B9-C91B-407F-BFA3-AC44042B4802}" destId="{012292C8-FC78-4CB0-94F4-3BFA32D5BC7D}" srcOrd="7" destOrd="0" presId="urn:microsoft.com/office/officeart/2018/5/layout/IconCircleLabelList"/>
    <dgm:cxn modelId="{E20FA999-EAA2-4423-9960-E7910B927248}" type="presParOf" srcId="{608F08B9-C91B-407F-BFA3-AC44042B4802}" destId="{C3D4E359-41A2-4D69-8B53-3BC1F04F40CD}" srcOrd="8" destOrd="0" presId="urn:microsoft.com/office/officeart/2018/5/layout/IconCircleLabelList"/>
    <dgm:cxn modelId="{C13BA683-26C0-4E39-A788-4B652794E474}" type="presParOf" srcId="{C3D4E359-41A2-4D69-8B53-3BC1F04F40CD}" destId="{748F3216-80F2-49D4-AFE7-410A5298FAC5}" srcOrd="0" destOrd="0" presId="urn:microsoft.com/office/officeart/2018/5/layout/IconCircleLabelList"/>
    <dgm:cxn modelId="{70A23853-A978-4C7A-98AA-8F03DDBDBE8B}" type="presParOf" srcId="{C3D4E359-41A2-4D69-8B53-3BC1F04F40CD}" destId="{5DBD53F4-54C1-411E-9FC0-FA6E027B8360}" srcOrd="1" destOrd="0" presId="urn:microsoft.com/office/officeart/2018/5/layout/IconCircleLabelList"/>
    <dgm:cxn modelId="{C6163479-BF9C-4554-B6BE-4C632FB89D48}" type="presParOf" srcId="{C3D4E359-41A2-4D69-8B53-3BC1F04F40CD}" destId="{9F041BF4-08E0-4987-94A1-65628434829C}" srcOrd="2" destOrd="0" presId="urn:microsoft.com/office/officeart/2018/5/layout/IconCircleLabelList"/>
    <dgm:cxn modelId="{DD93385C-B904-4426-956D-941D25729BC2}" type="presParOf" srcId="{C3D4E359-41A2-4D69-8B53-3BC1F04F40CD}" destId="{38041827-230F-4748-8541-E2A8ACCE7B9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A4ABDDC-D214-42EC-8429-9ABC6501E94E}" type="doc">
      <dgm:prSet loTypeId="urn:microsoft.com/office/officeart/2018/5/layout/IconCircleLabelList" loCatId="icon" qsTypeId="urn:microsoft.com/office/officeart/2005/8/quickstyle/3d1" qsCatId="3D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C976B047-ACC9-40EB-AE9C-0DC4ABA48AF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DR. CHANDRA MOULI KOTTETI</a:t>
          </a:r>
        </a:p>
        <a:p>
          <a:pPr>
            <a:lnSpc>
              <a:spcPct val="100000"/>
            </a:lnSpc>
            <a:defRPr cap="all"/>
          </a:pPr>
          <a:r>
            <a:rPr lang="en-US" sz="1600" b="0" i="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Mentor &amp; Client</a:t>
          </a:r>
        </a:p>
      </dgm:t>
    </dgm:pt>
    <dgm:pt modelId="{97ED3AE3-7B61-4C75-9E09-0A4E40CFBCF2}" type="sibTrans" cxnId="{B082FA02-C8FE-471A-BED4-B0DADFDD6CFE}">
      <dgm:prSet phldrT="05" phldr="0"/>
      <dgm:spPr/>
      <dgm:t>
        <a:bodyPr/>
        <a:lstStyle/>
        <a:p>
          <a:endParaRPr lang="en-US"/>
        </a:p>
      </dgm:t>
    </dgm:pt>
    <dgm:pt modelId="{A29543CC-398C-4450-8E9D-6ABEE3202298}" type="parTrans" cxnId="{B082FA02-C8FE-471A-BED4-B0DADFDD6CFE}">
      <dgm:prSet/>
      <dgm:spPr/>
      <dgm:t>
        <a:bodyPr/>
        <a:lstStyle/>
        <a:p>
          <a:endParaRPr lang="en-US"/>
        </a:p>
      </dgm:t>
    </dgm:pt>
    <dgm:pt modelId="{608F08B9-C91B-407F-BFA3-AC44042B4802}" type="pres">
      <dgm:prSet presAssocID="{3A4ABDDC-D214-42EC-8429-9ABC6501E94E}" presName="root" presStyleCnt="0">
        <dgm:presLayoutVars>
          <dgm:dir/>
          <dgm:resizeHandles val="exact"/>
        </dgm:presLayoutVars>
      </dgm:prSet>
      <dgm:spPr/>
    </dgm:pt>
    <dgm:pt modelId="{3439ED5F-B005-4C8A-964C-B3E604488A58}" type="pres">
      <dgm:prSet presAssocID="{C976B047-ACC9-40EB-AE9C-0DC4ABA48AF2}" presName="compNode" presStyleCnt="0"/>
      <dgm:spPr/>
    </dgm:pt>
    <dgm:pt modelId="{A098B85B-9EC3-4228-876F-2B04E0BFC71C}" type="pres">
      <dgm:prSet presAssocID="{C976B047-ACC9-40EB-AE9C-0DC4ABA48AF2}" presName="iconBgRect" presStyleLbl="bgShp" presStyleIdx="0" presStyleCnt="1"/>
      <dgm:spPr/>
    </dgm:pt>
    <dgm:pt modelId="{82A6ABB2-9BE4-4DDE-82AE-AF08D9A0EFF1}" type="pres">
      <dgm:prSet presAssocID="{C976B047-ACC9-40EB-AE9C-0DC4ABA48AF2}" presName="iconRect" presStyleLbl="node1" presStyleIdx="0" presStyleCnt="1" custScaleX="182968" custScaleY="182968"/>
      <dgm:spPr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767" b="-6767"/>
          </a:stretch>
        </a:blipFill>
      </dgm:spPr>
    </dgm:pt>
    <dgm:pt modelId="{14EF3762-D57D-4BB2-BB1B-6AB2943A4E32}" type="pres">
      <dgm:prSet presAssocID="{C976B047-ACC9-40EB-AE9C-0DC4ABA48AF2}" presName="spaceRect" presStyleCnt="0"/>
      <dgm:spPr/>
    </dgm:pt>
    <dgm:pt modelId="{7CB578D8-C238-4441-975D-1DB8B77BBE00}" type="pres">
      <dgm:prSet presAssocID="{C976B047-ACC9-40EB-AE9C-0DC4ABA48AF2}" presName="textRect" presStyleLbl="revTx" presStyleIdx="0" presStyleCnt="1" custScaleX="256171" custScaleY="99896" custLinFactNeighborX="0" custLinFactNeighborY="-30181">
        <dgm:presLayoutVars>
          <dgm:chMax val="1"/>
          <dgm:chPref val="1"/>
        </dgm:presLayoutVars>
      </dgm:prSet>
      <dgm:spPr/>
    </dgm:pt>
  </dgm:ptLst>
  <dgm:cxnLst>
    <dgm:cxn modelId="{B082FA02-C8FE-471A-BED4-B0DADFDD6CFE}" srcId="{3A4ABDDC-D214-42EC-8429-9ABC6501E94E}" destId="{C976B047-ACC9-40EB-AE9C-0DC4ABA48AF2}" srcOrd="0" destOrd="0" parTransId="{A29543CC-398C-4450-8E9D-6ABEE3202298}" sibTransId="{97ED3AE3-7B61-4C75-9E09-0A4E40CFBCF2}"/>
    <dgm:cxn modelId="{601701A7-076D-4801-93F1-7C97A5993A54}" type="presOf" srcId="{3A4ABDDC-D214-42EC-8429-9ABC6501E94E}" destId="{608F08B9-C91B-407F-BFA3-AC44042B4802}" srcOrd="0" destOrd="0" presId="urn:microsoft.com/office/officeart/2018/5/layout/IconCircleLabelList"/>
    <dgm:cxn modelId="{10A66FE3-88B9-46BB-A974-9CCA033BEA79}" type="presOf" srcId="{C976B047-ACC9-40EB-AE9C-0DC4ABA48AF2}" destId="{7CB578D8-C238-4441-975D-1DB8B77BBE00}" srcOrd="0" destOrd="0" presId="urn:microsoft.com/office/officeart/2018/5/layout/IconCircleLabelList"/>
    <dgm:cxn modelId="{E252D235-72D6-414D-A3DF-E2735BFB34A3}" type="presParOf" srcId="{608F08B9-C91B-407F-BFA3-AC44042B4802}" destId="{3439ED5F-B005-4C8A-964C-B3E604488A58}" srcOrd="0" destOrd="0" presId="urn:microsoft.com/office/officeart/2018/5/layout/IconCircleLabelList"/>
    <dgm:cxn modelId="{BDB29306-D992-4375-972B-54B7A7D9E6C3}" type="presParOf" srcId="{3439ED5F-B005-4C8A-964C-B3E604488A58}" destId="{A098B85B-9EC3-4228-876F-2B04E0BFC71C}" srcOrd="0" destOrd="0" presId="urn:microsoft.com/office/officeart/2018/5/layout/IconCircleLabelList"/>
    <dgm:cxn modelId="{99AB3B4C-97AC-4387-AD4D-F2CD6594C887}" type="presParOf" srcId="{3439ED5F-B005-4C8A-964C-B3E604488A58}" destId="{82A6ABB2-9BE4-4DDE-82AE-AF08D9A0EFF1}" srcOrd="1" destOrd="0" presId="urn:microsoft.com/office/officeart/2018/5/layout/IconCircleLabelList"/>
    <dgm:cxn modelId="{40F0C65F-7279-4B4A-81EE-89CDAD1FB27E}" type="presParOf" srcId="{3439ED5F-B005-4C8A-964C-B3E604488A58}" destId="{14EF3762-D57D-4BB2-BB1B-6AB2943A4E32}" srcOrd="2" destOrd="0" presId="urn:microsoft.com/office/officeart/2018/5/layout/IconCircleLabelList"/>
    <dgm:cxn modelId="{D5014156-A9E8-47A9-B4B5-7461FD161FCA}" type="presParOf" srcId="{3439ED5F-B005-4C8A-964C-B3E604488A58}" destId="{7CB578D8-C238-4441-975D-1DB8B77BBE0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D2AF01-DDAF-479D-9A60-E20C6DAC5A83}">
      <dsp:nvSpPr>
        <dsp:cNvPr id="0" name=""/>
        <dsp:cNvSpPr/>
      </dsp:nvSpPr>
      <dsp:spPr>
        <a:xfrm>
          <a:off x="528645" y="65249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4EEEDEAA-D28F-4A7F-9866-00F94D8DD2BA}">
      <dsp:nvSpPr>
        <dsp:cNvPr id="0" name=""/>
        <dsp:cNvSpPr/>
      </dsp:nvSpPr>
      <dsp:spPr>
        <a:xfrm>
          <a:off x="496587" y="36438"/>
          <a:ext cx="1144530" cy="1150261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436" b="-3436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C52A30-81B3-4F09-9572-2F0857CFDC3F}">
      <dsp:nvSpPr>
        <dsp:cNvPr id="0" name=""/>
        <dsp:cNvSpPr/>
      </dsp:nvSpPr>
      <dsp:spPr>
        <a:xfrm>
          <a:off x="179359" y="1498218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MANOJ KUMAR GUDE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179359" y="1498218"/>
        <a:ext cx="1791210" cy="962670"/>
      </dsp:txXfrm>
    </dsp:sp>
    <dsp:sp modelId="{A098B85B-9EC3-4228-876F-2B04E0BFC71C}">
      <dsp:nvSpPr>
        <dsp:cNvPr id="0" name=""/>
        <dsp:cNvSpPr/>
      </dsp:nvSpPr>
      <dsp:spPr>
        <a:xfrm>
          <a:off x="2633318" y="50921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113291"/>
                <a:satOff val="-11998"/>
                <a:lumOff val="-294"/>
                <a:alphaOff val="0"/>
                <a:tint val="96000"/>
                <a:lumMod val="104000"/>
              </a:schemeClr>
            </a:gs>
            <a:gs pos="100000">
              <a:schemeClr val="accent2">
                <a:hueOff val="113291"/>
                <a:satOff val="-11998"/>
                <a:lumOff val="-294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2A6ABB2-9BE4-4DDE-82AE-AF08D9A0EFF1}">
      <dsp:nvSpPr>
        <dsp:cNvPr id="0" name=""/>
        <dsp:cNvSpPr/>
      </dsp:nvSpPr>
      <dsp:spPr>
        <a:xfrm>
          <a:off x="2627189" y="50767"/>
          <a:ext cx="1104896" cy="1092947"/>
        </a:xfrm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519" r="-5519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B578D8-C238-4441-975D-1DB8B77BBE00}">
      <dsp:nvSpPr>
        <dsp:cNvPr id="0" name=""/>
        <dsp:cNvSpPr/>
      </dsp:nvSpPr>
      <dsp:spPr>
        <a:xfrm>
          <a:off x="2284032" y="1483890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HARISH CHOWDARY BALA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DATABASE</a:t>
          </a:r>
        </a:p>
      </dsp:txBody>
      <dsp:txXfrm>
        <a:off x="2284032" y="1483890"/>
        <a:ext cx="1791210" cy="962670"/>
      </dsp:txXfrm>
    </dsp:sp>
    <dsp:sp modelId="{72E80963-B297-438D-B287-BD5C6D858D9A}">
      <dsp:nvSpPr>
        <dsp:cNvPr id="0" name=""/>
        <dsp:cNvSpPr/>
      </dsp:nvSpPr>
      <dsp:spPr>
        <a:xfrm>
          <a:off x="4737991" y="74845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226582"/>
                <a:satOff val="-23996"/>
                <a:lumOff val="-588"/>
                <a:alphaOff val="0"/>
                <a:tint val="96000"/>
                <a:lumMod val="104000"/>
              </a:schemeClr>
            </a:gs>
            <a:gs pos="100000">
              <a:schemeClr val="accent2">
                <a:hueOff val="226582"/>
                <a:satOff val="-23996"/>
                <a:lumOff val="-588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963609E0-1123-430F-84CE-B59C04DDFC03}">
      <dsp:nvSpPr>
        <dsp:cNvPr id="0" name=""/>
        <dsp:cNvSpPr/>
      </dsp:nvSpPr>
      <dsp:spPr>
        <a:xfrm>
          <a:off x="4709233" y="91341"/>
          <a:ext cx="1215041" cy="1188641"/>
        </a:xfrm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8034" b="-18034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6404763-ABBA-4E19-8AB1-1FE5627DF9D7}">
      <dsp:nvSpPr>
        <dsp:cNvPr id="0" name=""/>
        <dsp:cNvSpPr/>
      </dsp:nvSpPr>
      <dsp:spPr>
        <a:xfrm>
          <a:off x="4388705" y="1507813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ADITHYA KRISHNA RAAVI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4388705" y="1507813"/>
        <a:ext cx="1791210" cy="962670"/>
      </dsp:txXfrm>
    </dsp:sp>
    <dsp:sp modelId="{56C41F9A-86AC-41C5-9189-6C07B670BDF9}">
      <dsp:nvSpPr>
        <dsp:cNvPr id="0" name=""/>
        <dsp:cNvSpPr/>
      </dsp:nvSpPr>
      <dsp:spPr>
        <a:xfrm>
          <a:off x="6842664" y="94420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339874"/>
                <a:satOff val="-35995"/>
                <a:lumOff val="-882"/>
                <a:alphaOff val="0"/>
                <a:tint val="96000"/>
                <a:lumMod val="104000"/>
              </a:schemeClr>
            </a:gs>
            <a:gs pos="100000">
              <a:schemeClr val="accent2">
                <a:hueOff val="339874"/>
                <a:satOff val="-35995"/>
                <a:lumOff val="-882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687838E1-9051-4D8C-9096-66B1FDEB633F}">
      <dsp:nvSpPr>
        <dsp:cNvPr id="0" name=""/>
        <dsp:cNvSpPr/>
      </dsp:nvSpPr>
      <dsp:spPr>
        <a:xfrm>
          <a:off x="6799271" y="7268"/>
          <a:ext cx="1179425" cy="1266944"/>
        </a:xfrm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949" r="-17949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C00A7E-51F0-488A-B175-1D9BB9A3C4A1}">
      <dsp:nvSpPr>
        <dsp:cNvPr id="0" name=""/>
        <dsp:cNvSpPr/>
      </dsp:nvSpPr>
      <dsp:spPr>
        <a:xfrm>
          <a:off x="6493378" y="1527389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JAICHAND MULAKALAPALLI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(TEAM LEADER)  BACKEND</a:t>
          </a:r>
          <a:endParaRPr lang="en-US" sz="1600" b="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6493378" y="1527389"/>
        <a:ext cx="1791210" cy="962670"/>
      </dsp:txXfrm>
    </dsp:sp>
    <dsp:sp modelId="{748F3216-80F2-49D4-AFE7-410A5298FAC5}">
      <dsp:nvSpPr>
        <dsp:cNvPr id="0" name=""/>
        <dsp:cNvSpPr/>
      </dsp:nvSpPr>
      <dsp:spPr>
        <a:xfrm>
          <a:off x="8947337" y="97621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453165"/>
                <a:satOff val="-47993"/>
                <a:lumOff val="-1176"/>
                <a:alphaOff val="0"/>
                <a:tint val="96000"/>
                <a:lumMod val="104000"/>
              </a:schemeClr>
            </a:gs>
            <a:gs pos="100000">
              <a:schemeClr val="accent2">
                <a:hueOff val="453165"/>
                <a:satOff val="-47993"/>
                <a:lumOff val="-1176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5DBD53F4-54C1-411E-9FC0-FA6E027B8360}">
      <dsp:nvSpPr>
        <dsp:cNvPr id="0" name=""/>
        <dsp:cNvSpPr/>
      </dsp:nvSpPr>
      <dsp:spPr>
        <a:xfrm>
          <a:off x="8899013" y="4067"/>
          <a:ext cx="1189287" cy="1279745"/>
        </a:xfrm>
        <a:prstGeom prst="ellipse">
          <a:avLst/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797" r="-16797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041827-230F-4748-8541-E2A8ACCE7B97}">
      <dsp:nvSpPr>
        <dsp:cNvPr id="0" name=""/>
        <dsp:cNvSpPr/>
      </dsp:nvSpPr>
      <dsp:spPr>
        <a:xfrm>
          <a:off x="8598051" y="1530589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latin typeface="Tw Cen MT (Body)"/>
              <a:cs typeface="Times New Roman" panose="02020603050405020304" pitchFamily="18" charset="0"/>
            </a:rPr>
            <a:t>Saibabu devarapalli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latin typeface="Tw Cen MT (Body)"/>
              <a:cs typeface="Times New Roman" panose="02020603050405020304" pitchFamily="18" charset="0"/>
            </a:rPr>
            <a:t>Fullstack</a:t>
          </a:r>
          <a:endParaRPr lang="en-US" sz="1600" kern="1200" dirty="0">
            <a:latin typeface="Tw Cen MT (Body)"/>
            <a:cs typeface="Times New Roman" panose="02020603050405020304" pitchFamily="18" charset="0"/>
          </a:endParaRPr>
        </a:p>
      </dsp:txBody>
      <dsp:txXfrm>
        <a:off x="8598051" y="1530589"/>
        <a:ext cx="1791210" cy="9626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98B85B-9EC3-4228-876F-2B04E0BFC71C}">
      <dsp:nvSpPr>
        <dsp:cNvPr id="0" name=""/>
        <dsp:cNvSpPr/>
      </dsp:nvSpPr>
      <dsp:spPr>
        <a:xfrm>
          <a:off x="4718154" y="41300"/>
          <a:ext cx="1132312" cy="113231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2A6ABB2-9BE4-4DDE-82AE-AF08D9A0EFF1}">
      <dsp:nvSpPr>
        <dsp:cNvPr id="0" name=""/>
        <dsp:cNvSpPr/>
      </dsp:nvSpPr>
      <dsp:spPr>
        <a:xfrm>
          <a:off x="4689950" y="13096"/>
          <a:ext cx="1188720" cy="1188720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767" b="-6767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B578D8-C238-4441-975D-1DB8B77BBE00}">
      <dsp:nvSpPr>
        <dsp:cNvPr id="0" name=""/>
        <dsp:cNvSpPr/>
      </dsp:nvSpPr>
      <dsp:spPr>
        <a:xfrm>
          <a:off x="2906723" y="1302825"/>
          <a:ext cx="4755174" cy="7409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DR. CHANDRA MOULI KOTTETI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Mentor &amp; Client</a:t>
          </a:r>
        </a:p>
      </dsp:txBody>
      <dsp:txXfrm>
        <a:off x="2906723" y="1302825"/>
        <a:ext cx="4755174" cy="7409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72DD55-7037-484D-8587-202E1ED77372}">
      <dsp:nvSpPr>
        <dsp:cNvPr id="0" name=""/>
        <dsp:cNvSpPr/>
      </dsp:nvSpPr>
      <dsp:spPr>
        <a:xfrm>
          <a:off x="3226815" y="174"/>
          <a:ext cx="3630168" cy="52582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Introduction</a:t>
          </a:r>
        </a:p>
      </dsp:txBody>
      <dsp:txXfrm>
        <a:off x="3252484" y="25843"/>
        <a:ext cx="3578830" cy="474491"/>
      </dsp:txXfrm>
    </dsp:sp>
    <dsp:sp modelId="{63871D8E-7863-4BFA-A363-78263679A4D6}">
      <dsp:nvSpPr>
        <dsp:cNvPr id="0" name=""/>
        <dsp:cNvSpPr/>
      </dsp:nvSpPr>
      <dsp:spPr>
        <a:xfrm>
          <a:off x="3226815" y="552295"/>
          <a:ext cx="3630168" cy="525829"/>
        </a:xfrm>
        <a:prstGeom prst="roundRect">
          <a:avLst/>
        </a:prstGeom>
        <a:solidFill>
          <a:schemeClr val="accent2">
            <a:hueOff val="64738"/>
            <a:satOff val="-6856"/>
            <a:lumOff val="-16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Action Bar (Navigation Bar)</a:t>
          </a:r>
        </a:p>
      </dsp:txBody>
      <dsp:txXfrm>
        <a:off x="3252484" y="577964"/>
        <a:ext cx="3578830" cy="474491"/>
      </dsp:txXfrm>
    </dsp:sp>
    <dsp:sp modelId="{6526597B-0215-4B3B-A723-259A0C228466}">
      <dsp:nvSpPr>
        <dsp:cNvPr id="0" name=""/>
        <dsp:cNvSpPr/>
      </dsp:nvSpPr>
      <dsp:spPr>
        <a:xfrm>
          <a:off x="3226815" y="1104416"/>
          <a:ext cx="3630168" cy="525829"/>
        </a:xfrm>
        <a:prstGeom prst="roundRect">
          <a:avLst/>
        </a:prstGeom>
        <a:solidFill>
          <a:schemeClr val="accent2">
            <a:hueOff val="129476"/>
            <a:satOff val="-13712"/>
            <a:lumOff val="-336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Back4App Database</a:t>
          </a:r>
        </a:p>
      </dsp:txBody>
      <dsp:txXfrm>
        <a:off x="3252484" y="1130085"/>
        <a:ext cx="3578830" cy="474491"/>
      </dsp:txXfrm>
    </dsp:sp>
    <dsp:sp modelId="{166169B7-2EC8-4E84-924C-E47585E10FED}">
      <dsp:nvSpPr>
        <dsp:cNvPr id="0" name=""/>
        <dsp:cNvSpPr/>
      </dsp:nvSpPr>
      <dsp:spPr>
        <a:xfrm>
          <a:off x="3226815" y="1656537"/>
          <a:ext cx="3630168" cy="525829"/>
        </a:xfrm>
        <a:prstGeom prst="roundRect">
          <a:avLst/>
        </a:prstGeom>
        <a:solidFill>
          <a:schemeClr val="accent2">
            <a:hueOff val="194214"/>
            <a:satOff val="-20568"/>
            <a:lumOff val="-50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Scroll View In Android</a:t>
          </a:r>
        </a:p>
      </dsp:txBody>
      <dsp:txXfrm>
        <a:off x="3252484" y="1682206"/>
        <a:ext cx="3578830" cy="474491"/>
      </dsp:txXfrm>
    </dsp:sp>
    <dsp:sp modelId="{1BC2D604-E724-4B18-984C-97FE9589B64A}">
      <dsp:nvSpPr>
        <dsp:cNvPr id="0" name=""/>
        <dsp:cNvSpPr/>
      </dsp:nvSpPr>
      <dsp:spPr>
        <a:xfrm>
          <a:off x="3226815" y="2208658"/>
          <a:ext cx="3630168" cy="525829"/>
        </a:xfrm>
        <a:prstGeom prst="roundRect">
          <a:avLst/>
        </a:prstGeom>
        <a:solidFill>
          <a:schemeClr val="accent2">
            <a:hueOff val="258951"/>
            <a:satOff val="-27425"/>
            <a:lumOff val="-672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Date Picker and Time Picker</a:t>
          </a:r>
        </a:p>
      </dsp:txBody>
      <dsp:txXfrm>
        <a:off x="3252484" y="2234327"/>
        <a:ext cx="3578830" cy="474491"/>
      </dsp:txXfrm>
    </dsp:sp>
    <dsp:sp modelId="{F0EA025D-DAD4-4173-AC31-27D002C2EB5F}">
      <dsp:nvSpPr>
        <dsp:cNvPr id="0" name=""/>
        <dsp:cNvSpPr/>
      </dsp:nvSpPr>
      <dsp:spPr>
        <a:xfrm>
          <a:off x="3226815" y="2760779"/>
          <a:ext cx="3630168" cy="525829"/>
        </a:xfrm>
        <a:prstGeom prst="roundRect">
          <a:avLst/>
        </a:prstGeom>
        <a:solidFill>
          <a:schemeClr val="accent2">
            <a:hueOff val="323689"/>
            <a:satOff val="-34281"/>
            <a:lumOff val="-84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RecylerViews</a:t>
          </a:r>
        </a:p>
      </dsp:txBody>
      <dsp:txXfrm>
        <a:off x="3252484" y="2786448"/>
        <a:ext cx="3578830" cy="474491"/>
      </dsp:txXfrm>
    </dsp:sp>
    <dsp:sp modelId="{17967C28-9BBF-45AE-8E7D-21A5103AD528}">
      <dsp:nvSpPr>
        <dsp:cNvPr id="0" name=""/>
        <dsp:cNvSpPr/>
      </dsp:nvSpPr>
      <dsp:spPr>
        <a:xfrm>
          <a:off x="3226815" y="3312900"/>
          <a:ext cx="3630168" cy="525829"/>
        </a:xfrm>
        <a:prstGeom prst="roundRect">
          <a:avLst/>
        </a:prstGeom>
        <a:solidFill>
          <a:schemeClr val="accent2">
            <a:hueOff val="388427"/>
            <a:satOff val="-41137"/>
            <a:lumOff val="-100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Lessons Learned</a:t>
          </a:r>
        </a:p>
      </dsp:txBody>
      <dsp:txXfrm>
        <a:off x="3252484" y="3338569"/>
        <a:ext cx="3578830" cy="474491"/>
      </dsp:txXfrm>
    </dsp:sp>
    <dsp:sp modelId="{59303AAD-A767-4672-8193-636EC83DF18C}">
      <dsp:nvSpPr>
        <dsp:cNvPr id="0" name=""/>
        <dsp:cNvSpPr/>
      </dsp:nvSpPr>
      <dsp:spPr>
        <a:xfrm>
          <a:off x="3226815" y="3865021"/>
          <a:ext cx="3630168" cy="525829"/>
        </a:xfrm>
        <a:prstGeom prst="roundRect">
          <a:avLst/>
        </a:prstGeom>
        <a:solidFill>
          <a:schemeClr val="accent2">
            <a:hueOff val="453165"/>
            <a:satOff val="-47993"/>
            <a:lumOff val="-1176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Summary</a:t>
          </a:r>
        </a:p>
      </dsp:txBody>
      <dsp:txXfrm>
        <a:off x="3252484" y="3890690"/>
        <a:ext cx="3578830" cy="47449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D2AF01-DDAF-479D-9A60-E20C6DAC5A83}">
      <dsp:nvSpPr>
        <dsp:cNvPr id="0" name=""/>
        <dsp:cNvSpPr/>
      </dsp:nvSpPr>
      <dsp:spPr>
        <a:xfrm>
          <a:off x="528645" y="65249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4EEEDEAA-D28F-4A7F-9866-00F94D8DD2BA}">
      <dsp:nvSpPr>
        <dsp:cNvPr id="0" name=""/>
        <dsp:cNvSpPr/>
      </dsp:nvSpPr>
      <dsp:spPr>
        <a:xfrm>
          <a:off x="496587" y="36438"/>
          <a:ext cx="1144530" cy="1150261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436" b="-3436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C52A30-81B3-4F09-9572-2F0857CFDC3F}">
      <dsp:nvSpPr>
        <dsp:cNvPr id="0" name=""/>
        <dsp:cNvSpPr/>
      </dsp:nvSpPr>
      <dsp:spPr>
        <a:xfrm>
          <a:off x="179359" y="1498218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MANOJ KUMAR GUDE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179359" y="1498218"/>
        <a:ext cx="1791210" cy="962670"/>
      </dsp:txXfrm>
    </dsp:sp>
    <dsp:sp modelId="{A098B85B-9EC3-4228-876F-2B04E0BFC71C}">
      <dsp:nvSpPr>
        <dsp:cNvPr id="0" name=""/>
        <dsp:cNvSpPr/>
      </dsp:nvSpPr>
      <dsp:spPr>
        <a:xfrm>
          <a:off x="2633318" y="50921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113291"/>
                <a:satOff val="-11998"/>
                <a:lumOff val="-294"/>
                <a:alphaOff val="0"/>
                <a:tint val="96000"/>
                <a:lumMod val="104000"/>
              </a:schemeClr>
            </a:gs>
            <a:gs pos="100000">
              <a:schemeClr val="accent2">
                <a:hueOff val="113291"/>
                <a:satOff val="-11998"/>
                <a:lumOff val="-294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2A6ABB2-9BE4-4DDE-82AE-AF08D9A0EFF1}">
      <dsp:nvSpPr>
        <dsp:cNvPr id="0" name=""/>
        <dsp:cNvSpPr/>
      </dsp:nvSpPr>
      <dsp:spPr>
        <a:xfrm>
          <a:off x="2627189" y="50767"/>
          <a:ext cx="1104896" cy="1092947"/>
        </a:xfrm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519" r="-5519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B578D8-C238-4441-975D-1DB8B77BBE00}">
      <dsp:nvSpPr>
        <dsp:cNvPr id="0" name=""/>
        <dsp:cNvSpPr/>
      </dsp:nvSpPr>
      <dsp:spPr>
        <a:xfrm>
          <a:off x="2284032" y="1483890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HARISH CHOWDARY BALA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DATABASE</a:t>
          </a:r>
        </a:p>
      </dsp:txBody>
      <dsp:txXfrm>
        <a:off x="2284032" y="1483890"/>
        <a:ext cx="1791210" cy="962670"/>
      </dsp:txXfrm>
    </dsp:sp>
    <dsp:sp modelId="{72E80963-B297-438D-B287-BD5C6D858D9A}">
      <dsp:nvSpPr>
        <dsp:cNvPr id="0" name=""/>
        <dsp:cNvSpPr/>
      </dsp:nvSpPr>
      <dsp:spPr>
        <a:xfrm>
          <a:off x="4737991" y="74845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226582"/>
                <a:satOff val="-23996"/>
                <a:lumOff val="-588"/>
                <a:alphaOff val="0"/>
                <a:tint val="96000"/>
                <a:lumMod val="104000"/>
              </a:schemeClr>
            </a:gs>
            <a:gs pos="100000">
              <a:schemeClr val="accent2">
                <a:hueOff val="226582"/>
                <a:satOff val="-23996"/>
                <a:lumOff val="-588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963609E0-1123-430F-84CE-B59C04DDFC03}">
      <dsp:nvSpPr>
        <dsp:cNvPr id="0" name=""/>
        <dsp:cNvSpPr/>
      </dsp:nvSpPr>
      <dsp:spPr>
        <a:xfrm>
          <a:off x="4709233" y="91341"/>
          <a:ext cx="1215041" cy="1188641"/>
        </a:xfrm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8034" b="-18034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6404763-ABBA-4E19-8AB1-1FE5627DF9D7}">
      <dsp:nvSpPr>
        <dsp:cNvPr id="0" name=""/>
        <dsp:cNvSpPr/>
      </dsp:nvSpPr>
      <dsp:spPr>
        <a:xfrm>
          <a:off x="4388705" y="1507813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ADITHYA KRISHNA RAAVI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4388705" y="1507813"/>
        <a:ext cx="1791210" cy="962670"/>
      </dsp:txXfrm>
    </dsp:sp>
    <dsp:sp modelId="{56C41F9A-86AC-41C5-9189-6C07B670BDF9}">
      <dsp:nvSpPr>
        <dsp:cNvPr id="0" name=""/>
        <dsp:cNvSpPr/>
      </dsp:nvSpPr>
      <dsp:spPr>
        <a:xfrm>
          <a:off x="6842664" y="94420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339874"/>
                <a:satOff val="-35995"/>
                <a:lumOff val="-882"/>
                <a:alphaOff val="0"/>
                <a:tint val="96000"/>
                <a:lumMod val="104000"/>
              </a:schemeClr>
            </a:gs>
            <a:gs pos="100000">
              <a:schemeClr val="accent2">
                <a:hueOff val="339874"/>
                <a:satOff val="-35995"/>
                <a:lumOff val="-882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687838E1-9051-4D8C-9096-66B1FDEB633F}">
      <dsp:nvSpPr>
        <dsp:cNvPr id="0" name=""/>
        <dsp:cNvSpPr/>
      </dsp:nvSpPr>
      <dsp:spPr>
        <a:xfrm>
          <a:off x="6799271" y="7268"/>
          <a:ext cx="1179425" cy="1266944"/>
        </a:xfrm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949" r="-17949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C00A7E-51F0-488A-B175-1D9BB9A3C4A1}">
      <dsp:nvSpPr>
        <dsp:cNvPr id="0" name=""/>
        <dsp:cNvSpPr/>
      </dsp:nvSpPr>
      <dsp:spPr>
        <a:xfrm>
          <a:off x="6493378" y="1527389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JAICHAND MULAKALAPALLI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(TEAM LEADER)  BACKEND</a:t>
          </a:r>
          <a:endParaRPr lang="en-US" sz="1600" b="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6493378" y="1527389"/>
        <a:ext cx="1791210" cy="962670"/>
      </dsp:txXfrm>
    </dsp:sp>
    <dsp:sp modelId="{748F3216-80F2-49D4-AFE7-410A5298FAC5}">
      <dsp:nvSpPr>
        <dsp:cNvPr id="0" name=""/>
        <dsp:cNvSpPr/>
      </dsp:nvSpPr>
      <dsp:spPr>
        <a:xfrm>
          <a:off x="8947337" y="97621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453165"/>
                <a:satOff val="-47993"/>
                <a:lumOff val="-1176"/>
                <a:alphaOff val="0"/>
                <a:tint val="96000"/>
                <a:lumMod val="104000"/>
              </a:schemeClr>
            </a:gs>
            <a:gs pos="100000">
              <a:schemeClr val="accent2">
                <a:hueOff val="453165"/>
                <a:satOff val="-47993"/>
                <a:lumOff val="-1176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5DBD53F4-54C1-411E-9FC0-FA6E027B8360}">
      <dsp:nvSpPr>
        <dsp:cNvPr id="0" name=""/>
        <dsp:cNvSpPr/>
      </dsp:nvSpPr>
      <dsp:spPr>
        <a:xfrm>
          <a:off x="8899013" y="4067"/>
          <a:ext cx="1189287" cy="1279745"/>
        </a:xfrm>
        <a:prstGeom prst="ellipse">
          <a:avLst/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797" r="-16797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041827-230F-4748-8541-E2A8ACCE7B97}">
      <dsp:nvSpPr>
        <dsp:cNvPr id="0" name=""/>
        <dsp:cNvSpPr/>
      </dsp:nvSpPr>
      <dsp:spPr>
        <a:xfrm>
          <a:off x="8598051" y="1530589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latin typeface="Tw Cen MT (Body)"/>
              <a:cs typeface="Times New Roman" panose="02020603050405020304" pitchFamily="18" charset="0"/>
            </a:rPr>
            <a:t>Saibabu devarapalli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latin typeface="Tw Cen MT (Body)"/>
              <a:cs typeface="Times New Roman" panose="02020603050405020304" pitchFamily="18" charset="0"/>
            </a:rPr>
            <a:t>Fullstack</a:t>
          </a:r>
          <a:endParaRPr lang="en-US" sz="1600" kern="1200" dirty="0">
            <a:latin typeface="Tw Cen MT (Body)"/>
            <a:cs typeface="Times New Roman" panose="02020603050405020304" pitchFamily="18" charset="0"/>
          </a:endParaRPr>
        </a:p>
      </dsp:txBody>
      <dsp:txXfrm>
        <a:off x="8598051" y="1530589"/>
        <a:ext cx="1791210" cy="96267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98B85B-9EC3-4228-876F-2B04E0BFC71C}">
      <dsp:nvSpPr>
        <dsp:cNvPr id="0" name=""/>
        <dsp:cNvSpPr/>
      </dsp:nvSpPr>
      <dsp:spPr>
        <a:xfrm>
          <a:off x="4718154" y="41300"/>
          <a:ext cx="1132312" cy="113231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2A6ABB2-9BE4-4DDE-82AE-AF08D9A0EFF1}">
      <dsp:nvSpPr>
        <dsp:cNvPr id="0" name=""/>
        <dsp:cNvSpPr/>
      </dsp:nvSpPr>
      <dsp:spPr>
        <a:xfrm>
          <a:off x="4689950" y="13096"/>
          <a:ext cx="1188720" cy="1188720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767" b="-6767"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B578D8-C238-4441-975D-1DB8B77BBE00}">
      <dsp:nvSpPr>
        <dsp:cNvPr id="0" name=""/>
        <dsp:cNvSpPr/>
      </dsp:nvSpPr>
      <dsp:spPr>
        <a:xfrm>
          <a:off x="2906723" y="1302825"/>
          <a:ext cx="4755174" cy="7409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DR. CHANDRA MOULI KOTTETI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Mentor &amp; Client</a:t>
          </a:r>
        </a:p>
      </dsp:txBody>
      <dsp:txXfrm>
        <a:off x="2906723" y="1302825"/>
        <a:ext cx="4755174" cy="7409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jpeg>
</file>

<file path=ppt/media/image5.jpeg>
</file>

<file path=ppt/media/image6.jp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A45B67-C1DB-4307-9BEE-F2562DE9CE1E}" type="datetimeFigureOut">
              <a:rPr lang="en-US" smtClean="0"/>
              <a:t>11/11/2022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4F046-27AF-4FDE-A0BF-2D173E5F5D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494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FB83-EB5E-40DF-ABAD-7BFC07058507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948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21812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9584401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062897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38448664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03603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A8A9E-F03E-4951-B287-D66ABA86A57D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813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7EE95-5993-4EB0-9F3F-2DC27446FE03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79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0D854-0271-49F3-AF1B-C290F32EE99E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920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E8253-1AB4-4BE2-A1FB-4A81B903DD27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926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C78F1-E3C0-49FE-8EBC-D31E5AE0CDE3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641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8074D-5828-4FB5-BC2A-4D6B0BAD4FD5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858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4C752-E4E1-4254-B675-AB30F9DA8FB7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714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92BD7-591B-4F90-A7A8-939932FED77D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662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FAC2F-EE1A-41FF-8761-C3A859C5DF22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418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10A1-601C-479D-869D-0440464DD367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E0D7808-EC4E-46D2-ABA0-EA3F9AF1A2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82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6002A-2A50-4B5E-ABDF-34E95FFCA441}" type="datetime1">
              <a:rPr lang="en-US" smtClean="0"/>
              <a:t>11/11/2022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E0D7808-EC4E-46D2-ABA0-EA3F9AF1A2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576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" TargetMode="External"/><Relationship Id="rId2" Type="http://schemas.openxmlformats.org/officeDocument/2006/relationships/hyperlink" Target="https://www.back4app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ec03Team05Fall22GDP1/FreebiesforNewbies" TargetMode="External"/><Relationship Id="rId5" Type="http://schemas.openxmlformats.org/officeDocument/2006/relationships/hyperlink" Target="https://commons.wikimedia.org/wiki/File:Virtualbox_logo.png" TargetMode="External"/><Relationship Id="rId4" Type="http://schemas.openxmlformats.org/officeDocument/2006/relationships/hyperlink" Target="https://www.genymotion.com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4921D-9839-FDE3-C04B-D55C0D235B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96" y="977900"/>
            <a:ext cx="8051935" cy="2451100"/>
          </a:xfrm>
        </p:spPr>
        <p:txBody>
          <a:bodyPr anchor="b">
            <a:normAutofit/>
          </a:bodyPr>
          <a:lstStyle/>
          <a:p>
            <a:r>
              <a:rPr lang="en-US" sz="5400" dirty="0"/>
              <a:t>FREEBIES FOR NEWBIES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B6A49-8514-034F-19C4-7EC968238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5421" y="3429000"/>
            <a:ext cx="6658479" cy="1225028"/>
          </a:xfrm>
        </p:spPr>
        <p:txBody>
          <a:bodyPr anchor="t">
            <a:normAutofit/>
          </a:bodyPr>
          <a:lstStyle/>
          <a:p>
            <a:pPr algn="r"/>
            <a:r>
              <a:rPr lang="en-US" sz="2000" dirty="0">
                <a:solidFill>
                  <a:schemeClr val="tx1"/>
                </a:solidFill>
              </a:rPr>
              <a:t>A place to find free event and items 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34431B7-7976-591B-53E4-E3BDD8CF698E}"/>
              </a:ext>
            </a:extLst>
          </p:cNvPr>
          <p:cNvSpPr txBox="1">
            <a:spLocks/>
          </p:cNvSpPr>
          <p:nvPr/>
        </p:nvSpPr>
        <p:spPr>
          <a:xfrm>
            <a:off x="9042031" y="3708139"/>
            <a:ext cx="2407019" cy="24511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8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solidFill>
                  <a:schemeClr val="tx1"/>
                </a:solidFill>
              </a:rPr>
              <a:t>Team Members: </a:t>
            </a:r>
          </a:p>
          <a:p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Manoj Kumar Gude</a:t>
            </a:r>
          </a:p>
          <a:p>
            <a:r>
              <a:rPr lang="en-US" sz="1600" dirty="0">
                <a:solidFill>
                  <a:schemeClr val="tx1"/>
                </a:solidFill>
              </a:rPr>
              <a:t>Harish Chowdary Bala</a:t>
            </a:r>
          </a:p>
          <a:p>
            <a:r>
              <a:rPr lang="en-US" sz="1600" dirty="0">
                <a:solidFill>
                  <a:schemeClr val="tx1"/>
                </a:solidFill>
              </a:rPr>
              <a:t>Aditya Krishna Raavi</a:t>
            </a:r>
          </a:p>
          <a:p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Jaichand Mulakalapalli</a:t>
            </a:r>
          </a:p>
          <a:p>
            <a:r>
              <a:rPr lang="en-US" sz="1600" dirty="0">
                <a:solidFill>
                  <a:schemeClr val="tx1"/>
                </a:solidFill>
              </a:rPr>
              <a:t>Saibabu Devarapalli</a:t>
            </a:r>
          </a:p>
          <a:p>
            <a:endParaRPr lang="en-US" sz="1600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Client &amp; </a:t>
            </a:r>
            <a:r>
              <a:rPr lang="en-US" sz="2200" b="1" dirty="0">
                <a:solidFill>
                  <a:schemeClr val="tx1"/>
                </a:solidFill>
              </a:rPr>
              <a:t>Mentor</a:t>
            </a:r>
            <a:r>
              <a:rPr lang="en-US" sz="2000" b="1" dirty="0">
                <a:solidFill>
                  <a:schemeClr val="tx1"/>
                </a:solidFill>
              </a:rPr>
              <a:t>: </a:t>
            </a:r>
          </a:p>
          <a:p>
            <a:r>
              <a:rPr lang="en-US" sz="1600" dirty="0">
                <a:solidFill>
                  <a:schemeClr val="tx1"/>
                </a:solidFill>
              </a:rPr>
              <a:t>Dr. Chandra Mouli Kotteti</a:t>
            </a:r>
          </a:p>
        </p:txBody>
      </p:sp>
    </p:spTree>
    <p:extLst>
      <p:ext uri="{BB962C8B-B14F-4D97-AF65-F5344CB8AC3E}">
        <p14:creationId xmlns:p14="http://schemas.microsoft.com/office/powerpoint/2010/main" val="233445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Back4App: Parse Object Create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10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EF5D9B-FDD2-DD5B-F519-58B5BC146794}"/>
              </a:ext>
            </a:extLst>
          </p:cNvPr>
          <p:cNvSpPr txBox="1"/>
          <p:nvPr/>
        </p:nvSpPr>
        <p:spPr>
          <a:xfrm>
            <a:off x="5312846" y="5951142"/>
            <a:ext cx="3357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Fig. 4.2: </a:t>
            </a:r>
            <a:r>
              <a:rPr lang="en-US" dirty="0"/>
              <a:t>Create Query part-2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FFC8FF-81BA-9E01-58C6-8515DE08DB26}"/>
              </a:ext>
            </a:extLst>
          </p:cNvPr>
          <p:cNvSpPr txBox="1"/>
          <p:nvPr/>
        </p:nvSpPr>
        <p:spPr>
          <a:xfrm>
            <a:off x="6502464" y="2254847"/>
            <a:ext cx="512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Rectangle 4">
            <a:extLst>
              <a:ext uri="{FF2B5EF4-FFF2-40B4-BE49-F238E27FC236}">
                <a16:creationId xmlns:a16="http://schemas.microsoft.com/office/drawing/2014/main" id="{30FE60C7-D8AD-6A42-BCAF-870E5FF350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728914" y="1424723"/>
            <a:ext cx="8524872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Saving object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eventObject.saveInBackground(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SaveCallback()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(ParseException e)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progressDialog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.dismiss()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if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Success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showAlert(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"Successfully saved..!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"Your object has been saved in Events class."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    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Error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makeText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(CreateEventActivity.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LENGTH_LONG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})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catch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(Exception e){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Toast.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makeText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(CreateEventActivity.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LENGTH_LONG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C7F252-1CBC-8180-C431-AD4A72B4CD8E}"/>
              </a:ext>
            </a:extLst>
          </p:cNvPr>
          <p:cNvSpPr/>
          <p:nvPr/>
        </p:nvSpPr>
        <p:spPr>
          <a:xfrm>
            <a:off x="2277012" y="1495425"/>
            <a:ext cx="9227600" cy="273839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043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Back4App: Parse Object Read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11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799BC8-EFC3-C6FE-C40C-50E072890CAC}"/>
              </a:ext>
            </a:extLst>
          </p:cNvPr>
          <p:cNvSpPr txBox="1"/>
          <p:nvPr/>
        </p:nvSpPr>
        <p:spPr>
          <a:xfrm>
            <a:off x="5687316" y="5947567"/>
            <a:ext cx="2244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Fig. 5: </a:t>
            </a:r>
            <a:r>
              <a:rPr lang="en-US" dirty="0"/>
              <a:t>Read Query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FA94619-0877-2EBE-30E0-68584EE0857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803523" y="1264555"/>
            <a:ext cx="8012113" cy="470898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// Read Parse Objects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ParseQuery&lt;ParseObject&gt; query = ParseQuery.getQuery("Events");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query.whereGreaterThanOrEqualTo(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"eventStartDt"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dateToday)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query.findInBackground(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FindCallback&lt;ParseObject&gt;()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(List&lt;ParseObject&gt; results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ParseException e)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(ParseObject eventObj : results)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String eventID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eventEndDt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eventDescription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eventCity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eventState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eventCountry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eventZipcode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eventNotes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eventID= eventObj.getObjectId()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eventName =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"eventName"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eventStDT = String.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valueOf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(eventObj.getDate(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"eventStartDt"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eventEndDt =  String.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valueOf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(eventObj.getDate(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"eventEndDt"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eventDescription = 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"eventDescription"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eventAddressLine1 = 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"eventAddressLine1"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eventAddressLine2 = 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"eventAddressLine2"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eventCity=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"eventCity"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eventState=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"eventState"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eventCountry=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"eventCountry"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eventZipcode=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"eventZipcode"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eventNotes =  eventObj.getString(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"eventNotes"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Log.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"ObjectID"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String.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valueOf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(eventID))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myEModel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.add(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EventModel.Events(eventID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eventEndDt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eventDescription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eventAddressLine2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eventCity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eventState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eventCountry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eventZipcode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eventNotes))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743890-40F1-3195-9388-E3B9DC3DF90F}"/>
              </a:ext>
            </a:extLst>
          </p:cNvPr>
          <p:cNvSpPr/>
          <p:nvPr/>
        </p:nvSpPr>
        <p:spPr>
          <a:xfrm>
            <a:off x="1924316" y="1264555"/>
            <a:ext cx="9227600" cy="231684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421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Back4App: ParseObject Update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706C26-43D4-7388-D299-E97E8CE17B1F}"/>
              </a:ext>
            </a:extLst>
          </p:cNvPr>
          <p:cNvSpPr txBox="1"/>
          <p:nvPr/>
        </p:nvSpPr>
        <p:spPr>
          <a:xfrm>
            <a:off x="5340608" y="570442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Fig. 6.1: </a:t>
            </a:r>
            <a:r>
              <a:rPr lang="en-US" dirty="0"/>
              <a:t>Update Query part-1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37B9C7D-B15A-29B4-C0F3-ABF9C5EF49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979737" y="1518662"/>
            <a:ext cx="7619999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ParseQuery&lt;ParseObject&gt; query = ParseQuery.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getQuery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Retrieve the object by id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query.getInBackground(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fetchID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GetCallback&lt;ParseObject&gt;()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(ParseObject eventObject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ParseException e)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"eventName"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eNameET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"eventDescription"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eDescET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"eventNotes"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eNotesET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"eventAddressLine1"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eAddLine1ET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"eventAddressLine2"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eAddLine2ET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"eventCity"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eCityET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"eventState"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eStateET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"eventCountry"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eCountryET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"eventZipcode"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eZipET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stDateTime=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eStDtET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endDateTime=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eEndDtET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.getText().toString()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DateFormat formatter=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SimpleDateFormat(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"MM/dd/yyyy HH:mm"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 stdate=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null;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 etdate=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null;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D54D66-0CA9-809B-BC09-30A6361B3689}"/>
              </a:ext>
            </a:extLst>
          </p:cNvPr>
          <p:cNvSpPr/>
          <p:nvPr/>
        </p:nvSpPr>
        <p:spPr>
          <a:xfrm>
            <a:off x="2175936" y="1518662"/>
            <a:ext cx="9227600" cy="160970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72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9227600" cy="1280890"/>
          </a:xfrm>
        </p:spPr>
        <p:txBody>
          <a:bodyPr/>
          <a:lstStyle/>
          <a:p>
            <a:r>
              <a:rPr lang="en-US" dirty="0"/>
              <a:t>Back4App: Parse Object Update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2925" y="6137912"/>
            <a:ext cx="7619999" cy="365125"/>
          </a:xfrm>
        </p:spPr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13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706C26-43D4-7388-D299-E97E8CE17B1F}"/>
              </a:ext>
            </a:extLst>
          </p:cNvPr>
          <p:cNvSpPr txBox="1"/>
          <p:nvPr/>
        </p:nvSpPr>
        <p:spPr>
          <a:xfrm>
            <a:off x="5416197" y="576858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Fig. 6.2: </a:t>
            </a:r>
            <a:r>
              <a:rPr lang="en-US" dirty="0"/>
              <a:t>Update Query part-2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37B9C7D-B15A-29B4-C0F3-ABF9C5EF49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817810" y="1277145"/>
            <a:ext cx="8355013" cy="449353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try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               stdate = formatter.parse(stDateTime)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catch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(java.text.ParseException ex) {                Log.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"StartDate Ex:"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ex.getMessage())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try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                etdate = formatter.parse(endDateTime)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300" dirty="0">
                <a:solidFill>
                  <a:srgbClr val="A9B7C6"/>
                </a:solidFill>
                <a:latin typeface="JetBrains Mono"/>
              </a:rPr>
              <a:t>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catch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(java.text.ParseException ex) {                Log.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"endDate Ex:"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ex.getMessage())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eventObject.put(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"eventStartDt"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stdate)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eventObject.put(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"eventEndDt"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etdate)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Saving object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eventObject.saveInBackground(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SaveCallback()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(ParseException e)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progressDialog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.dismiss()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if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Success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showAlert(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"Successfully saved..!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"Your object has been saved in Events class."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Error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makeText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(UpdateEventActivity.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LENGTH_LONG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               }            })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Failed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300" dirty="0">
                <a:solidFill>
                  <a:srgbClr val="A9B7C6"/>
                </a:solidFill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makeText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(UpdateEventActivity.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LENGTH_LONG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   }  })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FE6B2F-9A61-1F27-C509-A6E4A0CFBE64}"/>
              </a:ext>
            </a:extLst>
          </p:cNvPr>
          <p:cNvSpPr/>
          <p:nvPr/>
        </p:nvSpPr>
        <p:spPr>
          <a:xfrm>
            <a:off x="2381516" y="2497455"/>
            <a:ext cx="9227600" cy="245554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717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Back4App: Parse Object Delete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14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36504A-53E7-64B6-2662-C66CEA718FF4}"/>
              </a:ext>
            </a:extLst>
          </p:cNvPr>
          <p:cNvSpPr txBox="1"/>
          <p:nvPr/>
        </p:nvSpPr>
        <p:spPr>
          <a:xfrm>
            <a:off x="5686938" y="6001546"/>
            <a:ext cx="2387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Fig. 7: </a:t>
            </a:r>
            <a:r>
              <a:rPr lang="en-US" dirty="0"/>
              <a:t>Delete Query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8F8EEE83-BBB3-3658-E443-7A722FC5BBC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99543" y="1387666"/>
            <a:ext cx="8297863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ParseQuery&lt;ParseObject&gt; </a:t>
            </a:r>
            <a:r>
              <a:rPr lang="en-US" altLang="en-US" sz="1600" dirty="0">
                <a:solidFill>
                  <a:srgbClr val="A9B7C6"/>
                </a:solidFill>
                <a:latin typeface="JetBrains Mono"/>
              </a:rPr>
              <a:t>eventObjects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ParseQuery.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"Events"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Query parameters based on the item name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/>
              </a:rPr>
              <a:t>eventObjects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.whereEqualTo(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"objectId"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fetchID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/>
              </a:rPr>
              <a:t>eventObjects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.findInBackground(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FindCallback&lt;ParseObject&gt;()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final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List&lt;ParseObject&gt; event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ParseException e)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           event.get(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).deleteInBackground(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DeleteCallback()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done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(ParseException e)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 ==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 showAlert(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"Delete Status:"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"Object has been deleted Successfully"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A9B7C6"/>
                </a:solidFill>
                <a:latin typeface="JetBrains Mono"/>
              </a:rPr>
              <a:t>           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 Log.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"Delete Inner Ex:"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})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Log.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"Delete Parse Outer Ex: 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e.getMessage())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524CA6-A191-59E3-83FA-319F5F51E0E9}"/>
              </a:ext>
            </a:extLst>
          </p:cNvPr>
          <p:cNvSpPr/>
          <p:nvPr/>
        </p:nvSpPr>
        <p:spPr>
          <a:xfrm>
            <a:off x="2219591" y="2457451"/>
            <a:ext cx="9227600" cy="21526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721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F757D-17C7-9624-D8AE-8FBC7FAFF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Scroll 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9D9F7-36A6-A15D-1357-4D423A465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1068" y="1264555"/>
            <a:ext cx="8915400" cy="640445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1800" b="0" i="0" dirty="0">
                <a:effectLst/>
              </a:rPr>
              <a:t>Scroll View is easy to use, but it's not recommended for long, scrollable lists. In that scenario, we use Recyclable views.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5CEFE-00C2-B5A2-DE1E-FB73319B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Aditya Krishna Raavi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84F3E-E21F-A8B2-F6D1-8027992BE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15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B760CDB-4A48-39D1-D997-61B42C9A5834}"/>
              </a:ext>
            </a:extLst>
          </p:cNvPr>
          <p:cNvGrpSpPr/>
          <p:nvPr/>
        </p:nvGrpSpPr>
        <p:grpSpPr>
          <a:xfrm>
            <a:off x="2833815" y="2006938"/>
            <a:ext cx="7130792" cy="4026932"/>
            <a:chOff x="3162112" y="1905000"/>
            <a:chExt cx="7130792" cy="4026932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ED173BE-7894-001A-4633-A02360DE9E20}"/>
                </a:ext>
              </a:extLst>
            </p:cNvPr>
            <p:cNvGrpSpPr/>
            <p:nvPr/>
          </p:nvGrpSpPr>
          <p:grpSpPr>
            <a:xfrm>
              <a:off x="3162112" y="1905000"/>
              <a:ext cx="3203953" cy="4026932"/>
              <a:chOff x="2229804" y="1905000"/>
              <a:chExt cx="3203953" cy="4026932"/>
            </a:xfrm>
          </p:grpSpPr>
          <p:pic>
            <p:nvPicPr>
              <p:cNvPr id="7" name="Picture 6" descr="Table&#10;&#10;Description automatically generated">
                <a:extLst>
                  <a:ext uri="{FF2B5EF4-FFF2-40B4-BE49-F238E27FC236}">
                    <a16:creationId xmlns:a16="http://schemas.microsoft.com/office/drawing/2014/main" id="{5192ED00-DF1D-2B6D-87E5-778AFCD553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36227" y="1905000"/>
                <a:ext cx="2057400" cy="3657600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8E47509-9965-C0B7-B34D-4FB82460E9AB}"/>
                  </a:ext>
                </a:extLst>
              </p:cNvPr>
              <p:cNvSpPr txBox="1"/>
              <p:nvPr/>
            </p:nvSpPr>
            <p:spPr>
              <a:xfrm flipH="1">
                <a:off x="2229804" y="5562600"/>
                <a:ext cx="32039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/>
                  <a:t>Fig. 8: </a:t>
                </a:r>
                <a:r>
                  <a:rPr lang="en-US" dirty="0"/>
                  <a:t>Without ScrollView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0E098BB-F520-9CC2-DB51-F3136F28DFDD}"/>
                </a:ext>
              </a:extLst>
            </p:cNvPr>
            <p:cNvGrpSpPr/>
            <p:nvPr/>
          </p:nvGrpSpPr>
          <p:grpSpPr>
            <a:xfrm>
              <a:off x="7088951" y="1905000"/>
              <a:ext cx="3203953" cy="4026932"/>
              <a:chOff x="7088951" y="1905000"/>
              <a:chExt cx="3203953" cy="4026932"/>
            </a:xfrm>
          </p:grpSpPr>
          <p:pic>
            <p:nvPicPr>
              <p:cNvPr id="9" name="Video 8">
                <a:hlinkClick r:id="" action="ppaction://media"/>
                <a:extLst>
                  <a:ext uri="{FF2B5EF4-FFF2-40B4-BE49-F238E27FC236}">
                    <a16:creationId xmlns:a16="http://schemas.microsoft.com/office/drawing/2014/main" id="{25F8A0F3-42F3-13B3-8CA3-B8A74D52D029}"/>
                  </a:ext>
                </a:extLst>
              </p:cNvPr>
              <p:cNvPicPr>
                <a:picLocks noChangeAspect="1"/>
              </p:cNvPicPr>
              <p:nvPr>
                <a:videoFile r:link="rId2"/>
                <p:extLst>
                  <p:ext uri="{DAA4B4D4-6D71-4841-9C94-3DE7FCFB9230}">
                    <p14:media xmlns:p14="http://schemas.microsoft.com/office/powerpoint/2010/main" r:embed="rId1"/>
                  </p:ext>
                </p:extLst>
              </p:nvPr>
            </p:nvPicPr>
            <p:blipFill>
              <a:blip r:embed="rId5"/>
              <a:stretch>
                <a:fillRect/>
              </a:stretch>
            </p:blipFill>
            <p:spPr>
              <a:xfrm>
                <a:off x="7662228" y="1905000"/>
                <a:ext cx="2057400" cy="3657600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447FCC0-4538-85CB-CD21-4547301576D1}"/>
                  </a:ext>
                </a:extLst>
              </p:cNvPr>
              <p:cNvSpPr txBox="1"/>
              <p:nvPr/>
            </p:nvSpPr>
            <p:spPr>
              <a:xfrm flipH="1">
                <a:off x="7088951" y="5562600"/>
                <a:ext cx="32039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/>
                  <a:t>Video 1: </a:t>
                </a:r>
                <a:r>
                  <a:rPr lang="en-US" dirty="0"/>
                  <a:t>Using ScrollView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4624066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 mute="1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F757D-17C7-9624-D8AE-8FBC7FAFF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Scroll View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5CEFE-00C2-B5A2-DE1E-FB73319B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Aditya Krishna Raavi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84F3E-E21F-A8B2-F6D1-8027992BE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16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3C8FBA9-348A-A3BE-C40F-F002D500EF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06" t="19583" r="10704" b="15555"/>
          <a:stretch/>
        </p:blipFill>
        <p:spPr>
          <a:xfrm>
            <a:off x="2719387" y="1352550"/>
            <a:ext cx="6753225" cy="444817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A0FFA1-E6FC-6FB4-B6EC-705E24E5A6E1}"/>
              </a:ext>
            </a:extLst>
          </p:cNvPr>
          <p:cNvSpPr txBox="1"/>
          <p:nvPr/>
        </p:nvSpPr>
        <p:spPr>
          <a:xfrm flipH="1">
            <a:off x="2719384" y="5800724"/>
            <a:ext cx="6753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Fig. 9: </a:t>
            </a:r>
            <a:r>
              <a:rPr lang="en-US" dirty="0"/>
              <a:t>ScrollView XML code</a:t>
            </a:r>
          </a:p>
        </p:txBody>
      </p:sp>
    </p:spTree>
    <p:extLst>
      <p:ext uri="{BB962C8B-B14F-4D97-AF65-F5344CB8AC3E}">
        <p14:creationId xmlns:p14="http://schemas.microsoft.com/office/powerpoint/2010/main" val="4133868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A6EA-3E56-9E10-4C03-8F18E44A9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 Picker &amp; Time Picker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10873-3B2B-E7C3-93D3-69FAF9D15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264555"/>
            <a:ext cx="8915400" cy="57404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/>
              <a:t>Date Picker and Time Picker are both dialogues  which prompt on the screen when an action is pressed 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DC6043-4E48-57C6-4061-4ADE7322B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Aditya Krishna Raavi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619B55-9DDB-BA28-CBBA-1D576B45A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17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328B637-86EA-ADC1-D444-D07B65B95B01}"/>
              </a:ext>
            </a:extLst>
          </p:cNvPr>
          <p:cNvGrpSpPr/>
          <p:nvPr/>
        </p:nvGrpSpPr>
        <p:grpSpPr>
          <a:xfrm>
            <a:off x="2179636" y="2042471"/>
            <a:ext cx="4515229" cy="4026932"/>
            <a:chOff x="1580769" y="1910080"/>
            <a:chExt cx="4515229" cy="4026932"/>
          </a:xfrm>
        </p:grpSpPr>
        <p:pic>
          <p:nvPicPr>
            <p:cNvPr id="7" name="Picture 6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3A57C6AB-7DCD-E619-AEF1-D6C4BF8D2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09683" y="1910080"/>
              <a:ext cx="2057400" cy="36576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B999F3F-C920-5AB1-D48E-FAF2BA64F4A8}"/>
                </a:ext>
              </a:extLst>
            </p:cNvPr>
            <p:cNvSpPr txBox="1"/>
            <p:nvPr/>
          </p:nvSpPr>
          <p:spPr>
            <a:xfrm flipH="1">
              <a:off x="1580769" y="5567680"/>
              <a:ext cx="45152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Fig. 10: </a:t>
              </a:r>
              <a:r>
                <a:rPr lang="en-US" dirty="0"/>
                <a:t>Before Date &amp;Time Picker 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82B8109-2EBD-2476-69A4-CE19B75D9056}"/>
              </a:ext>
            </a:extLst>
          </p:cNvPr>
          <p:cNvGrpSpPr/>
          <p:nvPr/>
        </p:nvGrpSpPr>
        <p:grpSpPr>
          <a:xfrm>
            <a:off x="6486526" y="2051996"/>
            <a:ext cx="4595811" cy="4035680"/>
            <a:chOff x="6344783" y="1919605"/>
            <a:chExt cx="4246956" cy="4035680"/>
          </a:xfrm>
        </p:grpSpPr>
        <p:pic>
          <p:nvPicPr>
            <p:cNvPr id="11" name="Video 10">
              <a:hlinkClick r:id="" action="ppaction://media"/>
              <a:extLst>
                <a:ext uri="{FF2B5EF4-FFF2-40B4-BE49-F238E27FC236}">
                  <a16:creationId xmlns:a16="http://schemas.microsoft.com/office/drawing/2014/main" id="{353E14F4-68C4-352F-415A-2839450EE51B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/>
            <a:stretch>
              <a:fillRect/>
            </a:stretch>
          </p:blipFill>
          <p:spPr>
            <a:xfrm>
              <a:off x="7439562" y="1919605"/>
              <a:ext cx="2057400" cy="36576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ACB48D0-ECD5-B84E-F52F-C8781829F68E}"/>
                </a:ext>
              </a:extLst>
            </p:cNvPr>
            <p:cNvSpPr txBox="1"/>
            <p:nvPr/>
          </p:nvSpPr>
          <p:spPr>
            <a:xfrm flipH="1">
              <a:off x="6344783" y="5585953"/>
              <a:ext cx="4246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Video 2: </a:t>
              </a:r>
              <a:r>
                <a:rPr lang="en-US" dirty="0"/>
                <a:t>After using Date &amp;Time Picker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7424871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 mute="1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A6EA-3E56-9E10-4C03-8F18E44A9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 Picker &amp; Time Picker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DC6043-4E48-57C6-4061-4ADE7322B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Aditya Krishna Raavi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619B55-9DDB-BA28-CBBA-1D576B45A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18</a:t>
            </a:fld>
            <a:endParaRPr lang="en-US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573A22A2-E55B-7443-8D97-61F98C84EA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0098" y="1353681"/>
            <a:ext cx="8658225" cy="449353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void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showDateTimeDialog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(EditText date_time_in){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Calendar calendar=Calendar.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getInstance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DatePickerDialog.OnDateSetListener dateSetListener=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DatePickerDialog.OnDateSetListener()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onDateSet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(DatePicker datePicker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year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month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dayOfMonth)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YEAR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year)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MONTH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month)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DAY_OF_MONTH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dayOfMonth)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TimePickerDialog.OnTimeSetListener timeSetListener=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TimePickerDialog.OnTimeSetListener()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onTimeSet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(TimePicker eCityET.getText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hourOfDay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minute)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HOUR_OF_DAY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hourOfDay)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MINUTE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minute)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SimpleDateFormat simpleDateFormat =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SimpleDateFormat(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"MM-dd-yyyy HH:mm"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date_time_in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.setText(simpleDateFormat.format(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.getTime()))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}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TimePickerDialog(UpdateEventActivity.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timeSetListener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HOUR_OF_DAY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calendar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MINUTE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,false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DatePickerDialog(UpdateEventActivity.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dateSetListener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calendar.get(Calendar.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YEAR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calendar.get(Calendar.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MONTH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calendar.get(Calendar.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DAY_OF_MONTH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)).show()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AEE186-EDFE-AAA3-6471-A4A5B421D18B}"/>
              </a:ext>
            </a:extLst>
          </p:cNvPr>
          <p:cNvSpPr txBox="1"/>
          <p:nvPr/>
        </p:nvSpPr>
        <p:spPr>
          <a:xfrm flipH="1">
            <a:off x="2719384" y="5800724"/>
            <a:ext cx="6753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Fig. 11: </a:t>
            </a:r>
            <a:r>
              <a:rPr lang="en-US" dirty="0"/>
              <a:t>DateTimeDialog Java code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5B96D-3CFC-42D4-7121-EB4399995529}"/>
              </a:ext>
            </a:extLst>
          </p:cNvPr>
          <p:cNvSpPr/>
          <p:nvPr/>
        </p:nvSpPr>
        <p:spPr>
          <a:xfrm>
            <a:off x="1781441" y="2019300"/>
            <a:ext cx="9227600" cy="240935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53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D6FF5-D5AB-D01E-3464-A1945A3A6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C881B-FC2E-45E7-244C-95AD270EA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1068" y="1442219"/>
            <a:ext cx="8915400" cy="1447800"/>
          </a:xfrm>
        </p:spPr>
        <p:txBody>
          <a:bodyPr>
            <a:normAutofit/>
          </a:bodyPr>
          <a:lstStyle/>
          <a:p>
            <a:r>
              <a:rPr lang="en-US" dirty="0"/>
              <a:t>A single column table, aka a vertically scrolling, horizontally filled list of Views. This is a more </a:t>
            </a:r>
            <a:r>
              <a:rPr lang="en-US" b="1" dirty="0"/>
              <a:t>flexible/advanced version of a ListView</a:t>
            </a:r>
            <a:r>
              <a:rPr lang="en-US" dirty="0"/>
              <a:t>.</a:t>
            </a:r>
          </a:p>
          <a:p>
            <a:r>
              <a:rPr lang="en-US" b="1" dirty="0"/>
              <a:t>RecyclerView</a:t>
            </a:r>
            <a:r>
              <a:rPr lang="en-US" dirty="0"/>
              <a:t> makes it easy to efficiently display large sets of data.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23E093-C187-BC1A-A342-EBB73F28F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Jaichand Mulakalapalli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F6E2A-6D76-E4BA-A61D-25AB3CEE4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19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8CC9EFB-D38C-DE9A-3F33-1E1AE3F95199}"/>
              </a:ext>
            </a:extLst>
          </p:cNvPr>
          <p:cNvGrpSpPr/>
          <p:nvPr/>
        </p:nvGrpSpPr>
        <p:grpSpPr>
          <a:xfrm>
            <a:off x="3563670" y="2723109"/>
            <a:ext cx="6037262" cy="2668553"/>
            <a:chOff x="3563670" y="2723109"/>
            <a:chExt cx="6037262" cy="2668553"/>
          </a:xfrm>
        </p:grpSpPr>
        <p:sp>
          <p:nvSpPr>
            <p:cNvPr id="8" name="Rectangle 2">
              <a:extLst>
                <a:ext uri="{FF2B5EF4-FFF2-40B4-BE49-F238E27FC236}">
                  <a16:creationId xmlns:a16="http://schemas.microsoft.com/office/drawing/2014/main" id="{EBE10992-1A51-192C-AFBC-EDF5E54594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3670" y="2723109"/>
              <a:ext cx="6037262" cy="2308324"/>
            </a:xfrm>
            <a:prstGeom prst="rect">
              <a:avLst/>
            </a:prstGeom>
            <a:solidFill>
              <a:srgbClr val="2B2B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&lt;androidx.recyclerview.widget.RecyclerView</a:t>
              </a:r>
              <a:b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</a:b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    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9876AA"/>
                  </a:solidFill>
                  <a:effectLst/>
                  <a:latin typeface="JetBrains Mono"/>
                </a:rPr>
                <a:t>android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BABABA"/>
                  </a:solidFill>
                  <a:effectLst/>
                  <a:latin typeface="JetBrains Mono"/>
                </a:rPr>
                <a:t>:id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="@+id/eventRecyclerView"</a:t>
              </a:r>
              <a:b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</a:b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    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9876AA"/>
                  </a:solidFill>
                  <a:effectLst/>
                  <a:latin typeface="JetBrains Mono"/>
                </a:rPr>
                <a:t>android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BABABA"/>
                  </a:solidFill>
                  <a:effectLst/>
                  <a:latin typeface="JetBrains Mono"/>
                </a:rPr>
                <a:t>:layout_width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="match_parent"</a:t>
              </a:r>
              <a:b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</a:b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    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9876AA"/>
                  </a:solidFill>
                  <a:effectLst/>
                  <a:latin typeface="JetBrains Mono"/>
                </a:rPr>
                <a:t>android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BABABA"/>
                  </a:solidFill>
                  <a:effectLst/>
                  <a:latin typeface="JetBrains Mono"/>
                </a:rPr>
                <a:t>:layout_height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="match_parent"</a:t>
              </a:r>
              <a:b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</a:b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    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9876AA"/>
                  </a:solidFill>
                  <a:effectLst/>
                  <a:latin typeface="JetBrains Mono"/>
                </a:rPr>
                <a:t>android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BABABA"/>
                  </a:solidFill>
                  <a:effectLst/>
                  <a:latin typeface="JetBrains Mono"/>
                </a:rPr>
                <a:t>:layout_marginTop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="112dp"</a:t>
              </a:r>
              <a:b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</a:b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    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9876AA"/>
                  </a:solidFill>
                  <a:effectLst/>
                  <a:latin typeface="JetBrains Mono"/>
                </a:rPr>
                <a:t>app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BABABA"/>
                  </a:solidFill>
                  <a:effectLst/>
                  <a:latin typeface="JetBrains Mono"/>
                </a:rPr>
                <a:t>:layout_constraintTop_toTopOf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="parent"</a:t>
              </a:r>
              <a:b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</a:b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    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9876AA"/>
                  </a:solidFill>
                  <a:effectLst/>
                  <a:latin typeface="JetBrains Mono"/>
                </a:rPr>
                <a:t>app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BABABA"/>
                  </a:solidFill>
                  <a:effectLst/>
                  <a:latin typeface="JetBrains Mono"/>
                </a:rPr>
                <a:t>:layout_constraintEnd_toEndOf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="parent"</a:t>
              </a:r>
              <a:b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</a:b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    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9876AA"/>
                  </a:solidFill>
                  <a:effectLst/>
                  <a:latin typeface="JetBrains Mono"/>
                </a:rPr>
                <a:t>app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BABABA"/>
                  </a:solidFill>
                  <a:effectLst/>
                  <a:latin typeface="JetBrains Mono"/>
                </a:rPr>
                <a:t>:layout_constraintStart_toStartOf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="parent"</a:t>
              </a:r>
              <a:b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</a:b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    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9876AA"/>
                  </a:solidFill>
                  <a:effectLst/>
                  <a:latin typeface="JetBrains Mono"/>
                </a:rPr>
                <a:t>app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BABABA"/>
                  </a:solidFill>
                  <a:effectLst/>
                  <a:latin typeface="JetBrains Mono"/>
                </a:rPr>
                <a:t>:layout_constraintBottom_toBottomOf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6A8759"/>
                  </a:solidFill>
                  <a:effectLst/>
                  <a:latin typeface="JetBrains Mono"/>
                </a:rPr>
                <a:t>="parent"</a:t>
              </a:r>
              <a:r>
                <a:rPr kumimoji="0" lang="en-US" altLang="en-US" sz="1600" b="0" i="0" u="none" strike="noStrike" cap="none" normalizeH="0" baseline="0" dirty="0">
                  <a:ln>
                    <a:noFill/>
                  </a:ln>
                  <a:solidFill>
                    <a:srgbClr val="E8BF6A"/>
                  </a:solidFill>
                  <a:effectLst/>
                  <a:latin typeface="JetBrains Mono"/>
                </a:rPr>
                <a:t>/&gt;</a:t>
              </a:r>
              <a:endPara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28D27A5-651C-9524-CA48-51397C48C04B}"/>
                </a:ext>
              </a:extLst>
            </p:cNvPr>
            <p:cNvSpPr txBox="1"/>
            <p:nvPr/>
          </p:nvSpPr>
          <p:spPr>
            <a:xfrm>
              <a:off x="4811624" y="5022330"/>
              <a:ext cx="3898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Fig. 12.1: </a:t>
              </a:r>
              <a:r>
                <a:rPr lang="en-US" dirty="0"/>
                <a:t>RecyclerView in XML file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1313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E69A-C334-9A0C-7D5E-0FE01671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3EB41C79-F5A7-AA02-0646-643878D3B4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4407675"/>
              </p:ext>
            </p:extLst>
          </p:nvPr>
        </p:nvGraphicFramePr>
        <p:xfrm>
          <a:off x="811689" y="1600200"/>
          <a:ext cx="10568622" cy="249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DEEB0-ECAB-F62A-89B0-BF74682B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CE0998-F6A5-B568-26B8-1EC8821D1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b="1" smtClean="0"/>
              <a:t>2</a:t>
            </a:fld>
            <a:endParaRPr lang="en-US" b="1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F0B585-E925-7AF1-ED06-7EC58F6B092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1488706"/>
              </p:ext>
            </p:extLst>
          </p:nvPr>
        </p:nvGraphicFramePr>
        <p:xfrm>
          <a:off x="811689" y="3977821"/>
          <a:ext cx="10568622" cy="22807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776131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59F3-84A5-D6F2-6325-4611BA49B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RecyclerView: Data Model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50C426-981C-E201-030A-2DE1E9A41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Jaichand Mulakalapalli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C59B51-EF9A-D652-11A0-FDAE524CC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20</a:t>
            </a:fld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205F191B-ACCA-27E1-F776-A6C881C9FA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89365" y="1397169"/>
            <a:ext cx="9019692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package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sec03team05fall22gdp.org.freebiesfornewbies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java.util.ArrayList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EventModel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static class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Events{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eventName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eventStDT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eventEndDt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eventDescription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eventAddressLine1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eventAddressLine2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eventCity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eventState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eventCountry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eventZipcode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eventNotes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public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Events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(String eventID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eventName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eventStDT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eventEndDt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eventDescription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eventAddressLine1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eventAddressLine2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eventCity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eventState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eventCountry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eventZipcode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eventNotes)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eventID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eventName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eventName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eventStDT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eventStDT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eventEndDt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eventEndDt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eventDescription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eventDescription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eventAddressLine1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eventAddressLine1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eventAddressLine2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eventAddressLine2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eventCity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eventCity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eventState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eventState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eventCountry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eventCountry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eventZipcode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eventZipcode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     this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eventNotes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eventNotes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static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EventModel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theModel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public static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EventModel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getSingleton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theModel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EventModel()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return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theModel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ArrayList&lt;Events&gt;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private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EventModel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ArrayList&lt;Events&gt;()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8A5AAB-3146-701A-F820-818F7CD9AEBB}"/>
              </a:ext>
            </a:extLst>
          </p:cNvPr>
          <p:cNvSpPr txBox="1"/>
          <p:nvPr/>
        </p:nvSpPr>
        <p:spPr>
          <a:xfrm>
            <a:off x="3350383" y="5921484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Fig.12.2: </a:t>
            </a:r>
            <a:r>
              <a:rPr lang="en-US" dirty="0"/>
              <a:t>Data Model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C2F866-995C-E779-5B34-F143D72573F5}"/>
              </a:ext>
            </a:extLst>
          </p:cNvPr>
          <p:cNvSpPr/>
          <p:nvPr/>
        </p:nvSpPr>
        <p:spPr>
          <a:xfrm>
            <a:off x="1785411" y="1819274"/>
            <a:ext cx="9227600" cy="225742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5910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B29E-12D3-6008-0FC4-C25FA18AB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RecyclerView: Adapter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6E64BD-6280-B821-629E-1519C1DAB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1" y="6194968"/>
            <a:ext cx="7619999" cy="365125"/>
          </a:xfrm>
        </p:spPr>
        <p:txBody>
          <a:bodyPr/>
          <a:lstStyle/>
          <a:p>
            <a:r>
              <a:rPr lang="en-US" b="1" dirty="0"/>
              <a:t>Presenter: Jaichand Mulakalapalli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B97310-F0F5-D9A2-9FCD-1827FB9BC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21</a:t>
            </a:fld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1C4C5397-DFD2-8E7A-5338-FA48B75A89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3243" y="1377162"/>
            <a:ext cx="9151936" cy="424731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EventRAdapter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extends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RecyclerView.Adapter&lt;EventRAdapter.MyViewHolder&gt; 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Context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context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private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EventModel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myModel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public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EventRAdapter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(Context context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EventModel myModel){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context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context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       this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myModel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myModel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static class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MyViewHolder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extends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RecyclerView.ViewHolder{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TextView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tvEventName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tvEventStartDT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tvEventEndDT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tvEventLocation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tvEventDesc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public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MyViewHolder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@NonNull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View itemView) {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super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(itemView)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tvEventName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itemView.findViewById(R.id.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tvEventStartDT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itemView.findViewById(R.id.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tvEventStDt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tvEventEndDT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itemView.findViewById(R.id.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tvEventEndDt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tvEventLocation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itemView.findViewById(R.id.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tvEventLoc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tvEventDesc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itemView.findViewById(R.id.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tvEventDesc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91BC69-CEE9-AFDE-FA3C-B5BEDAF073C6}"/>
              </a:ext>
            </a:extLst>
          </p:cNvPr>
          <p:cNvSpPr txBox="1"/>
          <p:nvPr/>
        </p:nvSpPr>
        <p:spPr>
          <a:xfrm>
            <a:off x="3350383" y="5624479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Fig. 12.3: </a:t>
            </a:r>
            <a:r>
              <a:rPr lang="en-US" dirty="0"/>
              <a:t>Adapter class part-1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006539-AFAD-E38B-90B8-9E8BC2EE575D}"/>
              </a:ext>
            </a:extLst>
          </p:cNvPr>
          <p:cNvSpPr/>
          <p:nvPr/>
        </p:nvSpPr>
        <p:spPr>
          <a:xfrm>
            <a:off x="1747579" y="2800352"/>
            <a:ext cx="9227600" cy="225742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32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DB29E-12D3-6008-0FC4-C25FA18AB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RecyclerView: Adapter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6E64BD-6280-B821-629E-1519C1DAB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Jaichand Mulakalapalli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B97310-F0F5-D9A2-9FCD-1827FB9BC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22</a:t>
            </a:fld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1C4C5397-DFD2-8E7A-5338-FA48B75A89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7273" y="1238665"/>
            <a:ext cx="8143875" cy="469359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@NonNull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@Override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EventRAdapter.MyViewHolder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onCreateViewHolder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@NonNull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ViewGroup parent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viewType)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LayoutInflater inflater = LayoutInflater.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from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context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View view = inflater.inflate(R.layout.</a:t>
            </a: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event_recylcerview_row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parent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,false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return new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EventRAdapter.MyViewHolder(view)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onBindViewHolder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@NonNull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EventRAdapter.MyViewHolder holder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position)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holder.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tvEventName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myModel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.get(position).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eventName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holder.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tvEventStartDT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myModel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.get(position).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eventStDT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holder.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tvEventEndDT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myModel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.get(position).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eventEndDt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eLocation =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myModel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.get(position).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eventAddressLine1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", "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myModel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.get(position).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eventCity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", “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myModel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.get(position).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eventState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“p"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myModel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.get(position).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eventZipcode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holder.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tvEventLocation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.setText(eLocation)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holder.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tvEventDesc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.setText(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myModel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.get(position).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eventDescription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int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getItemCount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myModel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.size()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F4AAA6-D249-AC9D-A062-BE61A81DEE38}"/>
              </a:ext>
            </a:extLst>
          </p:cNvPr>
          <p:cNvSpPr txBox="1"/>
          <p:nvPr/>
        </p:nvSpPr>
        <p:spPr>
          <a:xfrm>
            <a:off x="3350383" y="5932258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Fig. 12.4: </a:t>
            </a:r>
            <a:r>
              <a:rPr lang="en-US" dirty="0"/>
              <a:t>Adapter class part-2 </a:t>
            </a:r>
          </a:p>
        </p:txBody>
      </p:sp>
    </p:spTree>
    <p:extLst>
      <p:ext uri="{BB962C8B-B14F-4D97-AF65-F5344CB8AC3E}">
        <p14:creationId xmlns:p14="http://schemas.microsoft.com/office/powerpoint/2010/main" val="23305824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59F3-84A5-D6F2-6325-4611BA49B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RecyclerView: Activity.java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50C426-981C-E201-030A-2DE1E9A41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Jaichand Mulakalapalli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C59B51-EF9A-D652-11A0-FDAE524CC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23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69C39F4-39AA-63AB-9B90-842E55F0899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98160" y="1426164"/>
            <a:ext cx="10132902" cy="427809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private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EventModel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myEModel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;private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RecyclerView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recyclerView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=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null;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private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EventRAdapter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adapter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null;private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GestureDetectorCompat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detector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null;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9876AA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adapter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EventRAdapter(HomeActivity.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this,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myEModel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recyclerView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= findViewById(R.id.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eventRecyclerView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recyclerView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.setAdapter(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adapter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recyclerView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.setLayoutManager(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LinearLayoutManager(HomeActivity.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this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))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detector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GestureDetectorCompat(HomeActivity.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this, 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RecyclerViewOnGestureListener())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recyclerView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.addOnItemTouchListener(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RecyclerView.SimpleOnItemTouchListener(){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</a:rPr>
              <a:t>@Override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public boolean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</a:rPr>
              <a:t>onInterceptTouchEvent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(RecyclerView rv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MotionEvent e)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return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</a:rPr>
              <a:t>detector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.onTouchEvent(e)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}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  <a:t>})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</a:rPr>
              <a:t>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81E813-C514-49F2-1850-7CF13FE67ADD}"/>
              </a:ext>
            </a:extLst>
          </p:cNvPr>
          <p:cNvSpPr txBox="1"/>
          <p:nvPr/>
        </p:nvSpPr>
        <p:spPr>
          <a:xfrm>
            <a:off x="3350383" y="5704258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Fig. 12.5: </a:t>
            </a:r>
            <a:r>
              <a:rPr lang="en-US" dirty="0"/>
              <a:t>Activity.java file part-1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411BD9-4F44-CD3A-CF2F-1B7C9CC99433}"/>
              </a:ext>
            </a:extLst>
          </p:cNvPr>
          <p:cNvSpPr/>
          <p:nvPr/>
        </p:nvSpPr>
        <p:spPr>
          <a:xfrm>
            <a:off x="1047750" y="2085976"/>
            <a:ext cx="10687050" cy="200025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2094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59F3-84A5-D6F2-6325-4611BA49B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RecyclerView: Activity.java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50C426-981C-E201-030A-2DE1E9A41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Jaichand Mulakalapalli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C59B51-EF9A-D652-11A0-FDAE524CC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24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81E813-C514-49F2-1850-7CF13FE67ADD}"/>
              </a:ext>
            </a:extLst>
          </p:cNvPr>
          <p:cNvSpPr txBox="1"/>
          <p:nvPr/>
        </p:nvSpPr>
        <p:spPr>
          <a:xfrm>
            <a:off x="3798057" y="595114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Fig. 12.6: </a:t>
            </a:r>
            <a:r>
              <a:rPr lang="en-US" dirty="0"/>
              <a:t>Activity.java file part-2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2A1B791-A817-D293-A49F-7AE637C95BA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441574" y="1316625"/>
            <a:ext cx="8810623" cy="461664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class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RecyclerViewOnGestureListener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extends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GestureDetector.SimpleOnGestureListener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boolean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onSingleTapConfirmed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(MotionEvent e)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View view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recyclerView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.findChildViewUnder(e.getX()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e.getY())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if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(view !=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RecyclerView.ViewHolder holder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recyclerView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.getChildViewHolder(view)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if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(holder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instanceof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EventRAdapter.MyViewHolder)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position = holder.getAdapterPosition()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handle single tap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sEventId=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myEModel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eventsList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.get(position).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eventID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Log.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"Selected EventID: 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sEventId)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Intent intent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Intent(HomeActivity.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DetailedEventActivity.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intent.putExtra(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"eventID"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sEventId)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startActivity(intent)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return true;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Use up the tap gesture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}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we didn't handle the gesture so pass it on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false;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420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59F3-84A5-D6F2-6325-4611BA49B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RecyclerView: Working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50C426-981C-E201-030A-2DE1E9A41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Saibabu Devarapalli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C59B51-EF9A-D652-11A0-FDAE524CC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25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CB09232-2845-470C-140E-ED3EB3826677}"/>
              </a:ext>
            </a:extLst>
          </p:cNvPr>
          <p:cNvGrpSpPr/>
          <p:nvPr/>
        </p:nvGrpSpPr>
        <p:grpSpPr>
          <a:xfrm>
            <a:off x="3047172" y="1427283"/>
            <a:ext cx="6097656" cy="4712216"/>
            <a:chOff x="3047172" y="1427283"/>
            <a:chExt cx="6097656" cy="471221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581E813-C514-49F2-1850-7CF13FE67ADD}"/>
                </a:ext>
              </a:extLst>
            </p:cNvPr>
            <p:cNvSpPr txBox="1"/>
            <p:nvPr/>
          </p:nvSpPr>
          <p:spPr>
            <a:xfrm>
              <a:off x="3047172" y="5770167"/>
              <a:ext cx="60976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/>
                <a:t>Video 3: </a:t>
              </a:r>
              <a:r>
                <a:rPr lang="en-US" dirty="0"/>
                <a:t>RecyclerView working demo</a:t>
              </a:r>
            </a:p>
          </p:txBody>
        </p:sp>
        <p:pic>
          <p:nvPicPr>
            <p:cNvPr id="8" name="Video 7">
              <a:hlinkClick r:id="" action="ppaction://media"/>
              <a:extLst>
                <a:ext uri="{FF2B5EF4-FFF2-40B4-BE49-F238E27FC236}">
                  <a16:creationId xmlns:a16="http://schemas.microsoft.com/office/drawing/2014/main" id="{1B271F33-D6C3-0963-800D-2A1FB53277F2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4"/>
            <a:stretch>
              <a:fillRect/>
            </a:stretch>
          </p:blipFill>
          <p:spPr>
            <a:xfrm>
              <a:off x="4874419" y="1427283"/>
              <a:ext cx="2443163" cy="4343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511674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 mute="1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91EDF-C826-9C01-8D16-E2A41C82F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D2C69-2871-23F5-44DD-6FA065A43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is a </a:t>
            </a:r>
            <a:r>
              <a:rPr lang="en-US" b="1" dirty="0"/>
              <a:t>process-scope limit of 1MB of data being passed between components</a:t>
            </a:r>
            <a:r>
              <a:rPr lang="en-US" dirty="0"/>
              <a:t>. Please keep in mind that this does not mean that you can pass 1MB of data safely, as there may be multiple Intents being processed at a time.</a:t>
            </a:r>
          </a:p>
          <a:p>
            <a:r>
              <a:rPr lang="en-US" dirty="0"/>
              <a:t>If an event causes the </a:t>
            </a:r>
            <a:r>
              <a:rPr lang="en-US" b="1" dirty="0"/>
              <a:t>model to change</a:t>
            </a:r>
            <a:r>
              <a:rPr lang="en-US" dirty="0"/>
              <a:t>, the </a:t>
            </a:r>
            <a:r>
              <a:rPr lang="en-US" b="1" dirty="0"/>
              <a:t>Adapter needs to notify the RecyclerView </a:t>
            </a:r>
            <a:r>
              <a:rPr lang="en-US" dirty="0"/>
              <a:t>so that it can change the view inside any affected ViewHolders.</a:t>
            </a:r>
          </a:p>
          <a:p>
            <a:pPr marL="457200" lvl="1" indent="0">
              <a:buNone/>
            </a:pPr>
            <a:r>
              <a:rPr lang="en-US" b="1" dirty="0"/>
              <a:t>Example:</a:t>
            </a:r>
            <a:r>
              <a:rPr lang="en-US" dirty="0"/>
              <a:t> 	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XBRQAX+Helvetica-Light"/>
              </a:rPr>
              <a:t>notifyDataSetChanged() - Redo it all. </a:t>
            </a:r>
          </a:p>
          <a:p>
            <a:pPr marL="457200" lvl="1" indent="0">
              <a:buNone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XBRQAX+Helvetica-Light"/>
              </a:rPr>
              <a:t>			notifyItemChanged(int position) - Contents of a particular value has changed. 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000000"/>
                </a:solidFill>
                <a:latin typeface="XBRQAX+Helvetica-Light"/>
              </a:rPr>
              <a:t>			and few more other methods.</a:t>
            </a:r>
            <a:endParaRPr lang="en-US" sz="1800" b="0" i="0" u="none" strike="noStrike" baseline="0" dirty="0">
              <a:solidFill>
                <a:srgbClr val="000000"/>
              </a:solidFill>
              <a:latin typeface="XBRQAX+Helvetica-Light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658039-B4E3-94A3-B299-5DE8BC9CA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Saibabu Devarapalli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3CD17-ED31-258D-7B59-0CBF7A2C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9870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91EDF-C826-9C01-8D16-E2A41C82F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D2C69-2871-23F5-44DD-6FA065A43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presentation, we covered the topics that we have learned after the midterm1, mainly RecyclerView, Adapters, ScrollViews, Intents, Parse Queries etc.</a:t>
            </a:r>
          </a:p>
          <a:p>
            <a:r>
              <a:rPr lang="en-US" dirty="0"/>
              <a:t>We have given few examples for each topic to have a clear understandings.</a:t>
            </a:r>
          </a:p>
          <a:p>
            <a:r>
              <a:rPr lang="en-US" dirty="0"/>
              <a:t>We discussed few limitations on the intents and other components used.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658039-B4E3-94A3-B299-5DE8BC9CA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Saibabu Devarapalli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3CD17-ED31-258D-7B59-0CBF7A2C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2005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4D9C8-609A-93A8-9417-3F7789B4D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672D7-40CA-4DDA-75A1-7362D8886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Image sources:</a:t>
            </a:r>
          </a:p>
          <a:p>
            <a:r>
              <a:rPr lang="en-US" dirty="0"/>
              <a:t>Back4App: </a:t>
            </a:r>
            <a:r>
              <a:rPr lang="en-US" dirty="0">
                <a:hlinkClick r:id="rId2"/>
              </a:rPr>
              <a:t>https://www.back4app.com/</a:t>
            </a:r>
            <a:endParaRPr lang="en-US" dirty="0"/>
          </a:p>
          <a:p>
            <a:r>
              <a:rPr lang="en-US" dirty="0"/>
              <a:t>Android Studio: </a:t>
            </a:r>
            <a:r>
              <a:rPr lang="en-US" dirty="0">
                <a:hlinkClick r:id="rId3"/>
              </a:rPr>
              <a:t>https://developer.android.com/studio</a:t>
            </a:r>
            <a:endParaRPr lang="en-US" dirty="0"/>
          </a:p>
          <a:p>
            <a:r>
              <a:rPr lang="en-US" dirty="0"/>
              <a:t>GenyMotion: </a:t>
            </a:r>
            <a:r>
              <a:rPr lang="en-US" dirty="0">
                <a:hlinkClick r:id="rId4"/>
              </a:rPr>
              <a:t>https://www.genymotion.com/</a:t>
            </a:r>
            <a:endParaRPr lang="en-US" dirty="0"/>
          </a:p>
          <a:p>
            <a:r>
              <a:rPr lang="en-US" dirty="0"/>
              <a:t>VirtualBox: </a:t>
            </a:r>
            <a:r>
              <a:rPr lang="en-US" dirty="0">
                <a:hlinkClick r:id="rId5"/>
              </a:rPr>
              <a:t>https://commons.wikimedia.org/wiki/File:Virtualbox_logo.png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Project </a:t>
            </a:r>
            <a:r>
              <a:rPr lang="en-US" b="1"/>
              <a:t>linkss:</a:t>
            </a:r>
            <a:endParaRPr lang="en-US" b="1" dirty="0"/>
          </a:p>
          <a:p>
            <a:pPr marL="0" indent="0">
              <a:buNone/>
            </a:pPr>
            <a:r>
              <a:rPr lang="en-US" dirty="0">
                <a:hlinkClick r:id="rId6"/>
              </a:rPr>
              <a:t>https://github.com/Sec03Team05Fall22GDP1/FreebiesforNewbies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5637FE-E153-2514-445F-92826785F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E84E23-9AFB-F083-7DE8-F606F5DCC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6338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91EDF-C826-9C01-8D16-E2A41C82F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Everyone..!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658039-B4E3-94A3-B299-5DE8BC9CA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3CD17-ED31-258D-7B59-0CBF7A2C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29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488D0E-F18E-9983-AE05-F715A471C3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3" r="27333"/>
          <a:stretch/>
        </p:blipFill>
        <p:spPr>
          <a:xfrm>
            <a:off x="3195320" y="1600200"/>
            <a:ext cx="5801360" cy="48291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1001E0-B86B-ADF2-18DB-61374D423AFF}"/>
              </a:ext>
            </a:extLst>
          </p:cNvPr>
          <p:cNvSpPr txBox="1"/>
          <p:nvPr/>
        </p:nvSpPr>
        <p:spPr>
          <a:xfrm>
            <a:off x="6781800" y="3136612"/>
            <a:ext cx="2783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E21C1C"/>
                </a:solidFill>
              </a:rPr>
              <a:t>Any Queries..?</a:t>
            </a:r>
          </a:p>
        </p:txBody>
      </p:sp>
    </p:spTree>
    <p:extLst>
      <p:ext uri="{BB962C8B-B14F-4D97-AF65-F5344CB8AC3E}">
        <p14:creationId xmlns:p14="http://schemas.microsoft.com/office/powerpoint/2010/main" val="3131871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A56AF-ED5E-6358-B8F8-74F9493B5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E9B1517-0475-FF79-9742-2478C4874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4303227"/>
              </p:ext>
            </p:extLst>
          </p:nvPr>
        </p:nvGraphicFramePr>
        <p:xfrm>
          <a:off x="1419225" y="1781175"/>
          <a:ext cx="10083800" cy="4391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63B4F3-1C45-0621-0C2F-7982D571C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4EE52E-9B3A-D0D8-A0F5-3EA7D582F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b="1" smtClean="0"/>
              <a:t>3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840913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E69A-C334-9A0C-7D5E-0FE01671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3EB41C79-F5A7-AA02-0646-643878D3B4C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11689" y="1600200"/>
          <a:ext cx="10568622" cy="249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DEEB0-ECAB-F62A-89B0-BF74682B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All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CE0998-F6A5-B568-26B8-1EC8821D1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b="1" smtClean="0"/>
              <a:t>30</a:t>
            </a:fld>
            <a:endParaRPr lang="en-US" b="1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F0B585-E925-7AF1-ED06-7EC58F6B0923}"/>
              </a:ext>
            </a:extLst>
          </p:cNvPr>
          <p:cNvGraphicFramePr>
            <a:graphicFrameLocks/>
          </p:cNvGraphicFramePr>
          <p:nvPr/>
        </p:nvGraphicFramePr>
        <p:xfrm>
          <a:off x="811689" y="3977821"/>
          <a:ext cx="10568622" cy="22807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595985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4921D-9839-FDE3-C04B-D55C0D235B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96" y="977900"/>
            <a:ext cx="8051935" cy="2451100"/>
          </a:xfrm>
        </p:spPr>
        <p:txBody>
          <a:bodyPr anchor="b">
            <a:normAutofit/>
          </a:bodyPr>
          <a:lstStyle/>
          <a:p>
            <a:r>
              <a:rPr lang="en-US" sz="5400" dirty="0"/>
              <a:t>FREEBIES FOR NEWBIES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B6A49-8514-034F-19C4-7EC968238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5421" y="3429000"/>
            <a:ext cx="6648954" cy="1225028"/>
          </a:xfrm>
        </p:spPr>
        <p:txBody>
          <a:bodyPr anchor="t">
            <a:normAutofit/>
          </a:bodyPr>
          <a:lstStyle/>
          <a:p>
            <a:pPr algn="r"/>
            <a:r>
              <a:rPr lang="en-US" sz="2000" dirty="0">
                <a:solidFill>
                  <a:schemeClr val="tx1"/>
                </a:solidFill>
              </a:rPr>
              <a:t>A place to find free event and items 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34431B7-7976-591B-53E4-E3BDD8CF698E}"/>
              </a:ext>
            </a:extLst>
          </p:cNvPr>
          <p:cNvSpPr txBox="1">
            <a:spLocks/>
          </p:cNvSpPr>
          <p:nvPr/>
        </p:nvSpPr>
        <p:spPr>
          <a:xfrm>
            <a:off x="9042031" y="4041514"/>
            <a:ext cx="2407019" cy="24511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8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solidFill>
                  <a:schemeClr val="tx1"/>
                </a:solidFill>
              </a:rPr>
              <a:t>Team Members: </a:t>
            </a:r>
          </a:p>
          <a:p>
            <a:r>
              <a:rPr lang="en-US" sz="1600" dirty="0">
                <a:solidFill>
                  <a:schemeClr val="tx1"/>
                </a:solidFill>
              </a:rPr>
              <a:t>Aditya Krishna Raavi</a:t>
            </a:r>
          </a:p>
          <a:p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Manoj Kumar Gude</a:t>
            </a:r>
          </a:p>
          <a:p>
            <a:r>
              <a:rPr lang="en-US" sz="1600" dirty="0">
                <a:solidFill>
                  <a:schemeClr val="tx1"/>
                </a:solidFill>
              </a:rPr>
              <a:t>Harish Chowdary Bala</a:t>
            </a:r>
          </a:p>
          <a:p>
            <a:r>
              <a:rPr lang="en-US" sz="1600" dirty="0">
                <a:solidFill>
                  <a:schemeClr val="tx1"/>
                </a:solidFill>
              </a:rPr>
              <a:t>Saibabu Devarapalli</a:t>
            </a:r>
          </a:p>
          <a:p>
            <a:r>
              <a:rPr 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Jaichand Mulakalapalli</a:t>
            </a:r>
          </a:p>
          <a:p>
            <a:endParaRPr lang="en-US" sz="1600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Client &amp; </a:t>
            </a:r>
            <a:r>
              <a:rPr lang="en-US" sz="2200" b="1" dirty="0">
                <a:solidFill>
                  <a:schemeClr val="tx1"/>
                </a:solidFill>
              </a:rPr>
              <a:t>Mentor</a:t>
            </a:r>
            <a:r>
              <a:rPr lang="en-US" sz="2000" b="1" dirty="0">
                <a:solidFill>
                  <a:schemeClr val="tx1"/>
                </a:solidFill>
              </a:rPr>
              <a:t>: </a:t>
            </a:r>
          </a:p>
          <a:p>
            <a:r>
              <a:rPr lang="en-US" sz="1600" dirty="0">
                <a:solidFill>
                  <a:schemeClr val="tx1"/>
                </a:solidFill>
              </a:rPr>
              <a:t>Dr. Chandra Mouli Kotteti</a:t>
            </a:r>
          </a:p>
        </p:txBody>
      </p:sp>
    </p:spTree>
    <p:extLst>
      <p:ext uri="{BB962C8B-B14F-4D97-AF65-F5344CB8AC3E}">
        <p14:creationId xmlns:p14="http://schemas.microsoft.com/office/powerpoint/2010/main" val="6127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F757D-17C7-9624-D8AE-8FBC7FAFF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9D9F7-36A6-A15D-1357-4D423A465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1068" y="1264555"/>
            <a:ext cx="8915400" cy="463142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1800" b="0" i="0" dirty="0">
                <a:effectLst/>
              </a:rPr>
              <a:t>Freebies for Newbies is an android application, which helps international students to access to free items and events in the desired location.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 b="1" dirty="0"/>
              <a:t>Tools and Design: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Android Studio - The tool used for the UI development.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GenyMotion - Emulator (Virtual device).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Git Hub - To integrate UI part and store it.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Oracle VirtualBox - Its an essential tool required to run for GenyMotion.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Back4App - Database.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Programming Language: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Java.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b="1" i="0" dirty="0">
              <a:effectLst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5CEFE-00C2-B5A2-DE1E-FB73319B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Manoj Kumar Gude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84F3E-E21F-A8B2-F6D1-8027992BE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72547384-36FD-1F77-37E9-EE860E4C8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96869" y="4459682"/>
            <a:ext cx="1345790" cy="1345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ollaboration Guide Using Android Studio">
            <a:extLst>
              <a:ext uri="{FF2B5EF4-FFF2-40B4-BE49-F238E27FC236}">
                <a16:creationId xmlns:a16="http://schemas.microsoft.com/office/drawing/2014/main" id="{E27214AC-8334-D1C9-6A4A-2DBFDB49B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96869" y="2715670"/>
            <a:ext cx="1345790" cy="1345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2C66EC-6512-35F5-7554-D76D6DB6B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99964" y="4446424"/>
            <a:ext cx="1345789" cy="1345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Parse PaaS">
            <a:extLst>
              <a:ext uri="{FF2B5EF4-FFF2-40B4-BE49-F238E27FC236}">
                <a16:creationId xmlns:a16="http://schemas.microsoft.com/office/drawing/2014/main" id="{4DA732FD-C5C2-C11A-12AB-5C4E61E869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91200" y="4446424"/>
            <a:ext cx="1957648" cy="445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049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E8938-A5C5-DF5A-B9E6-CB148B523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(Navigation Bar)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C5096-9EA3-714E-05C0-F6EC2BE23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264555"/>
            <a:ext cx="8915400" cy="701040"/>
          </a:xfrm>
        </p:spPr>
        <p:txBody>
          <a:bodyPr>
            <a:normAutofit/>
          </a:bodyPr>
          <a:lstStyle/>
          <a:p>
            <a:r>
              <a:rPr lang="en-US" dirty="0"/>
              <a:t>An Action Bar is a place to display n</a:t>
            </a:r>
            <a:r>
              <a:rPr lang="en-US" sz="1800" dirty="0"/>
              <a:t>avigational controls, Controls to support switching from one view to another using menu options.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1399B8-24D2-8AA5-BBD7-5B891154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69649"/>
            <a:ext cx="7619999" cy="365125"/>
          </a:xfrm>
        </p:spPr>
        <p:txBody>
          <a:bodyPr/>
          <a:lstStyle/>
          <a:p>
            <a:r>
              <a:rPr lang="en-US" b="1" dirty="0"/>
              <a:t>Presenter: Manoj Kumar Gude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B6FC5D-5C65-2D04-7FDC-294934444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5</a:t>
            </a:fld>
            <a:endParaRPr lang="en-US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FD366F0F-A98F-2B23-56A3-D1BD2DBB44AF}"/>
              </a:ext>
            </a:extLst>
          </p:cNvPr>
          <p:cNvSpPr/>
          <p:nvPr/>
        </p:nvSpPr>
        <p:spPr>
          <a:xfrm>
            <a:off x="7984172" y="3553095"/>
            <a:ext cx="812800" cy="482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950C701-ABF1-BBC4-5957-F1A64CED9D63}"/>
              </a:ext>
            </a:extLst>
          </p:cNvPr>
          <p:cNvGrpSpPr/>
          <p:nvPr/>
        </p:nvGrpSpPr>
        <p:grpSpPr>
          <a:xfrm>
            <a:off x="1942465" y="2048280"/>
            <a:ext cx="8307070" cy="4303931"/>
            <a:chOff x="2760980" y="1965595"/>
            <a:chExt cx="8307070" cy="4303931"/>
          </a:xfrm>
        </p:grpSpPr>
        <p:pic>
          <p:nvPicPr>
            <p:cNvPr id="9" name="Picture 8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637FFCAF-4D42-35EA-BDE8-1334ECD43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0650" y="1965595"/>
              <a:ext cx="2057400" cy="36576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D06E7B8-C767-D506-4819-DD211639C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60980" y="1965595"/>
              <a:ext cx="2057400" cy="36576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73F56E7-26D3-5A03-94A4-748CEEAB7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13095" y="1965595"/>
              <a:ext cx="2057400" cy="36576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717F84C-71D7-8A28-2E2A-E512FF7F60EB}"/>
                </a:ext>
              </a:extLst>
            </p:cNvPr>
            <p:cNvSpPr txBox="1"/>
            <p:nvPr/>
          </p:nvSpPr>
          <p:spPr>
            <a:xfrm flipH="1">
              <a:off x="2760981" y="5623195"/>
              <a:ext cx="83070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Fig. 1: </a:t>
              </a:r>
              <a:r>
                <a:rPr lang="en-US" dirty="0"/>
                <a:t>Search toolbar and Navigation bar with different controls like menu options, home, logout etc.,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5622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E8938-A5C5-DF5A-B9E6-CB148B523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(Navigation Bar)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1399B8-24D2-8AA5-BBD7-5B891154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69649"/>
            <a:ext cx="7619999" cy="365125"/>
          </a:xfrm>
        </p:spPr>
        <p:txBody>
          <a:bodyPr/>
          <a:lstStyle/>
          <a:p>
            <a:r>
              <a:rPr lang="en-US" b="1" dirty="0"/>
              <a:t>Presenter: Manoj Kumar Gude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B6FC5D-5C65-2D04-7FDC-294934444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9EBBC71-5627-E63C-9510-F789A3EE12F1}"/>
              </a:ext>
            </a:extLst>
          </p:cNvPr>
          <p:cNvGrpSpPr/>
          <p:nvPr/>
        </p:nvGrpSpPr>
        <p:grpSpPr>
          <a:xfrm>
            <a:off x="3048000" y="1514475"/>
            <a:ext cx="6096000" cy="4484132"/>
            <a:chOff x="3048000" y="1514475"/>
            <a:chExt cx="6096000" cy="448413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E6A9691-63BA-00DC-2250-9446D53B03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6874" t="24861" r="18126" b="18056"/>
            <a:stretch/>
          </p:blipFill>
          <p:spPr>
            <a:xfrm>
              <a:off x="3212637" y="1514475"/>
              <a:ext cx="5766726" cy="41148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C7E5B1E-847E-9D47-DB34-741ECCE41FE7}"/>
                </a:ext>
              </a:extLst>
            </p:cNvPr>
            <p:cNvSpPr txBox="1"/>
            <p:nvPr/>
          </p:nvSpPr>
          <p:spPr>
            <a:xfrm>
              <a:off x="3048000" y="5629275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/>
                <a:t>Fig. 2: </a:t>
              </a:r>
              <a:r>
                <a:rPr lang="en-US" dirty="0"/>
                <a:t>Navigation bar XML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135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E8938-A5C5-DF5A-B9E6-CB148B523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Bar (Navigation Bar)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1399B8-24D2-8AA5-BBD7-5B891154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69649"/>
            <a:ext cx="7619999" cy="365125"/>
          </a:xfrm>
        </p:spPr>
        <p:txBody>
          <a:bodyPr/>
          <a:lstStyle/>
          <a:p>
            <a:r>
              <a:rPr lang="en-US" b="1" dirty="0"/>
              <a:t>Presenter: Manoj Kumar Gude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B6FC5D-5C65-2D04-7FDC-294934444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4987299-70D3-4144-02CD-813B8A04C67C}"/>
              </a:ext>
            </a:extLst>
          </p:cNvPr>
          <p:cNvGrpSpPr/>
          <p:nvPr/>
        </p:nvGrpSpPr>
        <p:grpSpPr>
          <a:xfrm>
            <a:off x="3004571" y="1641474"/>
            <a:ext cx="6182858" cy="4484132"/>
            <a:chOff x="3416217" y="1641474"/>
            <a:chExt cx="6182858" cy="448413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3FCB608-FAB3-3365-65AF-064D390787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094" t="18611" r="23594" b="27778"/>
            <a:stretch/>
          </p:blipFill>
          <p:spPr>
            <a:xfrm>
              <a:off x="3416217" y="1641474"/>
              <a:ext cx="6182858" cy="41148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A8FFEBA-8977-16E2-C4F2-43283AAA1723}"/>
                </a:ext>
              </a:extLst>
            </p:cNvPr>
            <p:cNvSpPr txBox="1"/>
            <p:nvPr/>
          </p:nvSpPr>
          <p:spPr>
            <a:xfrm>
              <a:off x="3459646" y="575627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/>
                <a:t>Fig. 3: </a:t>
              </a:r>
              <a:r>
                <a:rPr lang="en-US" dirty="0"/>
                <a:t>Menu items XML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242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FEAFA-D0F9-538B-B390-8B6B11203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Database: Back4App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BF39-E0CF-EF92-2C24-EC86BB3F8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4075" y="1571624"/>
            <a:ext cx="8620125" cy="4662265"/>
          </a:xfrm>
        </p:spPr>
        <p:txBody>
          <a:bodyPr>
            <a:noAutofit/>
          </a:bodyPr>
          <a:lstStyle/>
          <a:p>
            <a:pPr lvl="1" algn="just"/>
            <a:r>
              <a:rPr lang="en-US" dirty="0"/>
              <a:t>Store and query relational data on the cloud. Make it accessible over GraphQL and REST with a scalable, open-source backend.</a:t>
            </a:r>
          </a:p>
          <a:p>
            <a:pPr lvl="1" algn="just"/>
            <a:r>
              <a:rPr lang="en-US" dirty="0"/>
              <a:t>Spin up a new database in minutes with Back4App. </a:t>
            </a:r>
          </a:p>
          <a:p>
            <a:pPr lvl="1" algn="just"/>
            <a:r>
              <a:rPr lang="en-US" dirty="0"/>
              <a:t>Effortlessly define your relational data model using either our intuitive UI or programmatically via GraphQL, REST, or SDKs. </a:t>
            </a:r>
          </a:p>
          <a:p>
            <a:pPr lvl="1" algn="just"/>
            <a:r>
              <a:rPr lang="en-US" dirty="0"/>
              <a:t>Perform diverse queries using advanced resources: relational queries, geo-queries, constraints, and aggregates.</a:t>
            </a:r>
          </a:p>
          <a:p>
            <a:pPr lvl="1" algn="just"/>
            <a:r>
              <a:rPr lang="en-US" dirty="0"/>
              <a:t>Fetch data from your application using GraphQL, REST or your preferred SDK. </a:t>
            </a:r>
          </a:p>
          <a:p>
            <a:pPr lvl="1" algn="just"/>
            <a:r>
              <a:rPr lang="en-US" dirty="0"/>
              <a:t>Its automatically generated APIs include endpoints for all operations and make easy for us to interact with all backend features with few lines of code.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18FB1-AB69-46EE-F8CA-1C91E7D2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F4BD41-3DE8-A809-18FC-3EE15F87A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627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703D-C619-690F-ECB6-005D087E9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Back4App: Parse Object Create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EA2D6-7464-0AAD-DDFA-B53F6E29C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Presenter: Harish Chowdary Bala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79E4-286A-3B44-C9D9-429CD3C1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D7808-EC4E-46D2-ABA0-EA3F9AF1A2E3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FFC8FF-81BA-9E01-58C6-8515DE08DB26}"/>
              </a:ext>
            </a:extLst>
          </p:cNvPr>
          <p:cNvSpPr txBox="1"/>
          <p:nvPr/>
        </p:nvSpPr>
        <p:spPr>
          <a:xfrm>
            <a:off x="6502464" y="2254847"/>
            <a:ext cx="512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F684F7A-D037-94E1-64A9-F4FF8D1F8A5F}"/>
              </a:ext>
            </a:extLst>
          </p:cNvPr>
          <p:cNvGrpSpPr/>
          <p:nvPr/>
        </p:nvGrpSpPr>
        <p:grpSpPr>
          <a:xfrm>
            <a:off x="3099861" y="1449977"/>
            <a:ext cx="7897813" cy="4783913"/>
            <a:chOff x="2147094" y="1450539"/>
            <a:chExt cx="7897813" cy="478391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911BDA-1E4E-EA30-9D89-319F30AD9F2D}"/>
                </a:ext>
              </a:extLst>
            </p:cNvPr>
            <p:cNvSpPr txBox="1"/>
            <p:nvPr/>
          </p:nvSpPr>
          <p:spPr>
            <a:xfrm>
              <a:off x="4457434" y="5865120"/>
              <a:ext cx="38102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Fig. 4.1: </a:t>
              </a:r>
              <a:r>
                <a:rPr lang="en-US" dirty="0"/>
                <a:t>Create Query Part-1</a:t>
              </a:r>
            </a:p>
          </p:txBody>
        </p:sp>
        <p:sp>
          <p:nvSpPr>
            <p:cNvPr id="19" name="Rectangle 4">
              <a:extLst>
                <a:ext uri="{FF2B5EF4-FFF2-40B4-BE49-F238E27FC236}">
                  <a16:creationId xmlns:a16="http://schemas.microsoft.com/office/drawing/2014/main" id="{AD2C80E8-E5F8-4CA2-4FB4-0B6009FA69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7094" y="1450539"/>
              <a:ext cx="7897813" cy="4401205"/>
            </a:xfrm>
            <a:prstGeom prst="rect">
              <a:avLst/>
            </a:prstGeom>
            <a:solidFill>
              <a:srgbClr val="2B2B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Char char=""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14400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createBtn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.setOnClickListener( v -&gt; {</a:t>
              </a:r>
              <a:b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        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try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{</a:t>
              </a:r>
              <a:b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            ParseObject eventObject = 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new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ParseObject(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"Events"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808080"/>
                  </a:solidFill>
                  <a:latin typeface="JetBrains Mono"/>
                </a:rPr>
                <a:t>// Store an object</a:t>
              </a:r>
              <a:br>
                <a:rPr lang="en-US" altLang="en-US" sz="1400" dirty="0">
                  <a:solidFill>
                    <a:srgbClr val="808080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808080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"eventName"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eNameET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"eventDescription"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eDescET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"eventNotes"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eNotesET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"eventAddressLine1"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eAddLine1ET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"eventAddressLine2"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eAddLine2ET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"eventCity"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eCityET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"eventState"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eStateET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"eventCountry"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eCountryET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"eventZipcode"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eZipET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String stDateTime=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eStDtET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String endDateTime=</a:t>
              </a:r>
              <a:r>
                <a:rPr lang="en-US" altLang="en-US" sz="1400" dirty="0">
                  <a:solidFill>
                    <a:srgbClr val="9876AA"/>
                  </a:solidFill>
                  <a:latin typeface="JetBrains Mono"/>
                </a:rPr>
                <a:t>eEndDtET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.getText().toString()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DateFormat formatter=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new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SimpleDateFormat(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"MM/dd/yyyy HH:mm"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Date stdate=formatter.parse(stDateTime)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Date etdate=formatter.parse(endDateTime)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"eventStartDt"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stdate)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b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</a:b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           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eventObject.put(</a:t>
              </a:r>
              <a:r>
                <a:rPr lang="en-US" altLang="en-US" sz="1400" dirty="0">
                  <a:solidFill>
                    <a:srgbClr val="6A8759"/>
                  </a:solidFill>
                  <a:latin typeface="JetBrains Mono"/>
                </a:rPr>
                <a:t>"eventEndDt"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, </a:t>
              </a:r>
              <a:r>
                <a:rPr lang="en-US" altLang="en-US" sz="1400" dirty="0">
                  <a:solidFill>
                    <a:srgbClr val="A9B7C6"/>
                  </a:solidFill>
                  <a:latin typeface="JetBrains Mono"/>
                </a:rPr>
                <a:t>etdate)</a:t>
              </a:r>
              <a:r>
                <a:rPr lang="en-US" altLang="en-US" sz="1400" dirty="0">
                  <a:solidFill>
                    <a:srgbClr val="CC7832"/>
                  </a:solidFill>
                  <a:latin typeface="JetBrains Mono"/>
                </a:rPr>
                <a:t>;</a:t>
              </a:r>
              <a:endParaRPr lang="en-US" altLang="en-US" sz="1400" dirty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9C75BA8-FEDB-B3EE-054A-4127977BCF61}"/>
              </a:ext>
            </a:extLst>
          </p:cNvPr>
          <p:cNvSpPr/>
          <p:nvPr/>
        </p:nvSpPr>
        <p:spPr>
          <a:xfrm>
            <a:off x="2277012" y="1905000"/>
            <a:ext cx="9227600" cy="92392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1616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3250</TotalTime>
  <Words>3742</Words>
  <Application>Microsoft Office PowerPoint</Application>
  <PresentationFormat>Widescreen</PresentationFormat>
  <Paragraphs>225</Paragraphs>
  <Slides>31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</vt:lpstr>
      <vt:lpstr>Calibri</vt:lpstr>
      <vt:lpstr>Century Gothic</vt:lpstr>
      <vt:lpstr>JetBrains Mono</vt:lpstr>
      <vt:lpstr>Tw Cen MT</vt:lpstr>
      <vt:lpstr>Tw Cen MT (Body)</vt:lpstr>
      <vt:lpstr>Wingdings 3</vt:lpstr>
      <vt:lpstr>XBRQAX+Helvetica-Light</vt:lpstr>
      <vt:lpstr>Wisp</vt:lpstr>
      <vt:lpstr>FREEBIES FOR NEWBIES</vt:lpstr>
      <vt:lpstr>Team Members</vt:lpstr>
      <vt:lpstr>Table of Contents</vt:lpstr>
      <vt:lpstr>Introduction</vt:lpstr>
      <vt:lpstr>Action Bar (Navigation Bar)</vt:lpstr>
      <vt:lpstr>Action Bar (Navigation Bar)</vt:lpstr>
      <vt:lpstr>Action Bar (Navigation Bar)</vt:lpstr>
      <vt:lpstr>Database: Back4App</vt:lpstr>
      <vt:lpstr>Back4App: Parse Object Create Query</vt:lpstr>
      <vt:lpstr>Back4App: Parse Object Create Query</vt:lpstr>
      <vt:lpstr>Back4App: Parse Object Read Query</vt:lpstr>
      <vt:lpstr>Back4App: ParseObject Update Query</vt:lpstr>
      <vt:lpstr>Back4App: Parse Object Update Query</vt:lpstr>
      <vt:lpstr>Back4App: Parse Object Delete Query</vt:lpstr>
      <vt:lpstr>Scroll View </vt:lpstr>
      <vt:lpstr>Scroll View </vt:lpstr>
      <vt:lpstr>Date Picker &amp; Time Picker</vt:lpstr>
      <vt:lpstr>Date Picker &amp; Time Picker</vt:lpstr>
      <vt:lpstr>RecyclerViews</vt:lpstr>
      <vt:lpstr>RecyclerView: Data Model</vt:lpstr>
      <vt:lpstr>RecyclerView: Adapter</vt:lpstr>
      <vt:lpstr>RecyclerView: Adapter</vt:lpstr>
      <vt:lpstr>RecyclerView: Activity.java</vt:lpstr>
      <vt:lpstr>RecyclerView: Activity.java</vt:lpstr>
      <vt:lpstr>RecyclerView: Working Demo</vt:lpstr>
      <vt:lpstr>Lessons Learned</vt:lpstr>
      <vt:lpstr>Summary</vt:lpstr>
      <vt:lpstr>References</vt:lpstr>
      <vt:lpstr>Thank You Everyone..!</vt:lpstr>
      <vt:lpstr>Team Members</vt:lpstr>
      <vt:lpstr>FREEBIES FOR NEWBIES</vt:lpstr>
    </vt:vector>
  </TitlesOfParts>
  <Company>Northwest Missouri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FREEBIES FOR NEWBIES</dc:title>
  <dc:creator>Mulakalapalli,Jaichand</dc:creator>
  <cp:lastModifiedBy>Mulakalapalli,Jaichand</cp:lastModifiedBy>
  <cp:revision>19</cp:revision>
  <dcterms:created xsi:type="dcterms:W3CDTF">2022-10-30T19:25:53Z</dcterms:created>
  <dcterms:modified xsi:type="dcterms:W3CDTF">2022-11-12T01:05:56Z</dcterms:modified>
</cp:coreProperties>
</file>

<file path=docProps/thumbnail.jpeg>
</file>